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cfa5e11521342a3" /><Relationship Type="http://schemas.openxmlformats.org/officeDocument/2006/relationships/extended-properties" Target="/docProps/app.xml" Id="R5e589b6033dc4635" /><Relationship Type="http://schemas.openxmlformats.org/officeDocument/2006/relationships/officeDocument" Target="/ppt/presentation.xml" Id="R629b29a6ca444a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7a1d55951754270"/>
  </p:sldMasterIdLst>
  <p:notesMasterIdLst>
    <p:notesMasterId xmlns:r="http://schemas.openxmlformats.org/officeDocument/2006/relationships" r:id="Ra67e82c3c1544afc"/>
  </p:notesMasterIdLst>
  <p:sldIdLst>
    <p:sldId xmlns:r="http://schemas.openxmlformats.org/officeDocument/2006/relationships" id="256" r:id="R5808c76106c444d5"/>
    <p:sldId xmlns:r="http://schemas.openxmlformats.org/officeDocument/2006/relationships" id="257" r:id="R783db0a311814e22"/>
    <p:sldId xmlns:r="http://schemas.openxmlformats.org/officeDocument/2006/relationships" id="258" r:id="R151809b6fa5348fc"/>
    <p:sldId xmlns:r="http://schemas.openxmlformats.org/officeDocument/2006/relationships" id="259" r:id="R2c7e30bf91494e72"/>
    <p:sldId xmlns:r="http://schemas.openxmlformats.org/officeDocument/2006/relationships" id="260" r:id="R376131d9b30640a7"/>
    <p:sldId xmlns:r="http://schemas.openxmlformats.org/officeDocument/2006/relationships" id="261" r:id="Rb73556eb0e9248ef"/>
    <p:sldId xmlns:r="http://schemas.openxmlformats.org/officeDocument/2006/relationships" id="262" r:id="Re6a9172f10be47f8"/>
    <p:sldId xmlns:r="http://schemas.openxmlformats.org/officeDocument/2006/relationships" id="263" r:id="Re716a447ecb64b1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a64cddd78a546ec" /><Relationship Type="http://schemas.openxmlformats.org/officeDocument/2006/relationships/slideMaster" Target="/ppt/slideMasters/slideMaster1.xml" Id="R57a1d55951754270" /><Relationship Type="http://schemas.openxmlformats.org/officeDocument/2006/relationships/notesMaster" Target="/ppt/notesMasters/notesMaster1.xml" Id="Ra67e82c3c1544afc" /><Relationship Type="http://schemas.openxmlformats.org/officeDocument/2006/relationships/presProps" Target="/ppt/presProps.xml" Id="R94d30a9d02ac4375" /><Relationship Type="http://schemas.openxmlformats.org/officeDocument/2006/relationships/tableStyles" Target="/ppt/tableStyles.xml" Id="R097a057039484f2d" /><Relationship Type="http://schemas.openxmlformats.org/officeDocument/2006/relationships/slide" Target="/ppt/slides/slide1.xml" Id="R5808c76106c444d5" /><Relationship Type="http://schemas.openxmlformats.org/officeDocument/2006/relationships/slide" Target="/ppt/slides/slide2.xml" Id="R783db0a311814e22" /><Relationship Type="http://schemas.openxmlformats.org/officeDocument/2006/relationships/slide" Target="/ppt/slides/slide3.xml" Id="R151809b6fa5348fc" /><Relationship Type="http://schemas.openxmlformats.org/officeDocument/2006/relationships/slide" Target="/ppt/slides/slide4.xml" Id="R2c7e30bf91494e72" /><Relationship Type="http://schemas.openxmlformats.org/officeDocument/2006/relationships/slide" Target="/ppt/slides/slide5.xml" Id="R376131d9b30640a7" /><Relationship Type="http://schemas.openxmlformats.org/officeDocument/2006/relationships/slide" Target="/ppt/slides/slide6.xml" Id="Rb73556eb0e9248ef" /><Relationship Type="http://schemas.openxmlformats.org/officeDocument/2006/relationships/slide" Target="/ppt/slides/slide7.xml" Id="Re6a9172f10be47f8" /><Relationship Type="http://schemas.openxmlformats.org/officeDocument/2006/relationships/slide" Target="/ppt/slides/slide8.xml" Id="Re716a447ecb64b1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998b1e51484d5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a6911fe6eea435a" /><Relationship Type="http://schemas.openxmlformats.org/officeDocument/2006/relationships/notesMaster" Target="/ppt/notesMasters/notesMaster1.xml" Id="R76689fcfbd9440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4c24df730447e2" /><Relationship Type="http://schemas.openxmlformats.org/officeDocument/2006/relationships/notesMaster" Target="/ppt/notesMasters/notesMaster1.xml" Id="R75bfa813d2af4a9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5086d255fc64b9b" /><Relationship Type="http://schemas.openxmlformats.org/officeDocument/2006/relationships/notesMaster" Target="/ppt/notesMasters/notesMaster1.xml" Id="R187349c1b12b4bb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16922836c04f74" /><Relationship Type="http://schemas.openxmlformats.org/officeDocument/2006/relationships/notesMaster" Target="/ppt/notesMasters/notesMaster1.xml" Id="Re3041075d8b94f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e80ac9f25344b74" /><Relationship Type="http://schemas.openxmlformats.org/officeDocument/2006/relationships/notesMaster" Target="/ppt/notesMasters/notesMaster1.xml" Id="R8edc36bfdac649a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1e28724c69246e8" /><Relationship Type="http://schemas.openxmlformats.org/officeDocument/2006/relationships/notesMaster" Target="/ppt/notesMasters/notesMaster1.xml" Id="Rbc48efbdb2b8442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f765c792b848ec" /><Relationship Type="http://schemas.openxmlformats.org/officeDocument/2006/relationships/notesMaster" Target="/ppt/notesMasters/notesMaster1.xml" Id="Rfb0980a3ac1143a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6c567c082cf491c" /><Relationship Type="http://schemas.openxmlformats.org/officeDocument/2006/relationships/notesMaster" Target="/ppt/notesMasters/notesMaster1.xml" Id="Rc564037edaf84f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https://lipsyncx.com/blog/add-ai-presenter-to-rise-course</a:t>
            </a:r>
          </a:p>
          <a:p xmlns:a="http://schemas.openxmlformats.org/drawingml/2006/main">
            <a:r>
              <a:t>Original title: Add an AI Presenter to an Existing Course: MP4, Edit, Then Upload to Rise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2026-10-23T09:30:33.164Z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https://support.techsmith.com/hc/en-us/articles/360050165452-Camtasia-Editor-Supported-File-Formats-on-Windows</a:t>
            </a:r>
          </a:p>
          <a:p xmlns:a="http://schemas.openxmlformats.org/drawingml/2006/main">
            <a:r>
              <a:t>https://www.articulatesupport.com/article/Rise-360-How-to-Add-Videos-to-Your-Lessons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/blog-assets/scenario-guides-2026-10/course-materials-poster.webp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https://lipsyncx.com/blog/add-ai-presenter-to-rise-course</a:t>
            </a:r>
          </a:p>
          <a:p xmlns:a="http://schemas.openxmlformats.org/drawingml/2006/main">
            <a:r>
              <a:t>Original title: Add an AI Presenter to an Existing Course: MP4, Edit, Then Upload to Rise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2026-10-23T09:30:33.164Z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https://support.techsmith.com/hc/en-us/articles/360050165452-Camtasia-Editor-Supported-File-Formats-on-Windows</a:t>
            </a:r>
          </a:p>
          <a:p xmlns:a="http://schemas.openxmlformats.org/drawingml/2006/main">
            <a:r>
              <a:t>https://www.articulatesupport.com/article/Rise-360-How-to-Add-Videos-to-Your-Lessons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https://lipsyncx.com/blog/add-ai-presenter-to-rise-course</a:t>
            </a:r>
          </a:p>
          <a:p xmlns:a="http://schemas.openxmlformats.org/drawingml/2006/main">
            <a:r>
              <a:t>Original title: Add an AI Presenter to an Existing Course: MP4, Edit, Then Upload to Rise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2026-10-23T09:30:33.164Z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https://support.techsmith.com/hc/en-us/articles/360050165452-Camtasia-Editor-Supported-File-Formats-on-Windows</a:t>
            </a:r>
          </a:p>
          <a:p xmlns:a="http://schemas.openxmlformats.org/drawingml/2006/main">
            <a:r>
              <a:t>https://www.articulatesupport.com/article/Rise-360-How-to-Add-Videos-to-Your-Lessons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Image source: https://lipsyncx.com/blog-assets/scenario-guides-2026-10/elearning-input.webp</a:t>
            </a:r>
          </a:p>
          <a:p xmlns:a="http://schemas.openxmlformats.org/drawingml/2006/main">
            <a:r>
              <a:t>Images and product screenshots retain the original article's example context. Shared screenshots illustrate controls, rather than the specific example's render history.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https://lipsyncx.com/blog/add-ai-presenter-to-rise-course</a:t>
            </a:r>
          </a:p>
          <a:p xmlns:a="http://schemas.openxmlformats.org/drawingml/2006/main">
            <a:r>
              <a:t>Original title: Add an AI Presenter to an Existing Course: MP4, Edit, Then Upload to Rise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2026-10-23T09:30:33.164Z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https://support.techsmith.com/hc/en-us/articles/360050165452-Camtasia-Editor-Supported-File-Formats-on-Windows</a:t>
            </a:r>
          </a:p>
          <a:p xmlns:a="http://schemas.openxmlformats.org/drawingml/2006/main">
            <a:r>
              <a:t>https://www.articulatesupport.com/article/Rise-360-How-to-Add-Videos-to-Your-Lessons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https://lipsyncx.com/blog/add-ai-presenter-to-rise-course</a:t>
            </a:r>
          </a:p>
          <a:p xmlns:a="http://schemas.openxmlformats.org/drawingml/2006/main">
            <a:r>
              <a:t>Original title: Add an AI Presenter to an Existing Course: MP4, Edit, Then Upload to Rise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2026-10-23T09:30:33.164Z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https://support.techsmith.com/hc/en-us/articles/360050165452-Camtasia-Editor-Supported-File-Formats-on-Windows</a:t>
            </a:r>
          </a:p>
          <a:p xmlns:a="http://schemas.openxmlformats.org/drawingml/2006/main">
            <a:r>
              <a:t>https://www.articulatesupport.com/article/Rise-360-How-to-Add-Videos-to-Your-Lessons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https://lipsyncx.com/blog/add-ai-presenter-to-rise-course</a:t>
            </a:r>
          </a:p>
          <a:p xmlns:a="http://schemas.openxmlformats.org/drawingml/2006/main">
            <a:r>
              <a:t>Original title: Add an AI Presenter to an Existing Course: MP4, Edit, Then Upload to Rise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2026-10-23T09:30:33.164Z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https://support.techsmith.com/hc/en-us/articles/360050165452-Camtasia-Editor-Supported-File-Formats-on-Windows</a:t>
            </a:r>
          </a:p>
          <a:p xmlns:a="http://schemas.openxmlformats.org/drawingml/2006/main">
            <a:r>
              <a:t>https://www.articulatesupport.com/article/Rise-360-How-to-Add-Videos-to-Your-Lessons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https://lipsyncx.com/blog/add-ai-presenter-to-rise-course</a:t>
            </a:r>
          </a:p>
          <a:p xmlns:a="http://schemas.openxmlformats.org/drawingml/2006/main">
            <a:r>
              <a:t>Original title: Add an AI Presenter to an Existing Course: MP4, Edit, Then Upload to Rise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2026-10-23T09:30:33.164Z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https://support.techsmith.com/hc/en-us/articles/360050165452-Camtasia-Editor-Supported-File-Formats-on-Windows</a:t>
            </a:r>
          </a:p>
          <a:p xmlns:a="http://schemas.openxmlformats.org/drawingml/2006/main">
            <a:r>
              <a:t>https://www.articulatesupport.com/article/Rise-360-How-to-Add-Videos-to-Your-Lessons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https://lipsyncx.com/blog/add-ai-presenter-to-rise-course</a:t>
            </a:r>
          </a:p>
          <a:p xmlns:a="http://schemas.openxmlformats.org/drawingml/2006/main">
            <a:r>
              <a:t>Original title: Add an AI Presenter to an Existing Course: MP4, Edit, Then Upload to Rise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2026-10-23T09:30:33.164Z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https://support.techsmith.com/hc/en-us/articles/360050165452-Camtasia-Editor-Supported-File-Formats-on-Windows</a:t>
            </a:r>
          </a:p>
          <a:p xmlns:a="http://schemas.openxmlformats.org/drawingml/2006/main">
            <a:r>
              <a:t>https://www.articulatesupport.com/article/Rise-360-How-to-Add-Videos-to-Your-Lessons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41ccb25a9a418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c269d9acce416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3f8e893bf24df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0ce8b8d9f94a6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c0e3455f284f6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4f859515a649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B6A9D3E-9EC0-40EE-BB5E-7209F0C092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8AE5574-3ACC-4B1E-A317-BC861863083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E0879FE-E05C-4262-B388-69D80FD41A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CCD1420-3492-4E09-995C-703037BC51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8F34801-D0CF-4D24-8CDD-11CF650C1A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F92F0CD-E885-490B-A11D-E5E4D5F83E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A92285B-2883-4329-AE78-EEF0876C874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79F7564-E502-4B26-86D3-66FD4CA48CD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33FED3A-3198-4B7B-A1F6-6A80334DCF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68CC60A-AB36-4492-8BEB-4ED76CF524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f4e7d6436841bd" /><Relationship Type="http://schemas.openxmlformats.org/officeDocument/2006/relationships/slideLayout" Target="/ppt/slideLayouts/slideLayout1.xml" Id="Rd3ced41673e047f4" /><Relationship Type="http://schemas.openxmlformats.org/officeDocument/2006/relationships/slideLayout" Target="/ppt/slideLayouts/slideLayout2.xml" Id="R20e44d05d7774d9f" /><Relationship Type="http://schemas.openxmlformats.org/officeDocument/2006/relationships/slideLayout" Target="/ppt/slideLayouts/slideLayout3.xml" Id="Rd18e530b06844981" /><Relationship Type="http://schemas.openxmlformats.org/officeDocument/2006/relationships/slideLayout" Target="/ppt/slideLayouts/slideLayout4.xml" Id="R06e0329ec237478b" /><Relationship Type="http://schemas.openxmlformats.org/officeDocument/2006/relationships/slideLayout" Target="/ppt/slideLayouts/slideLayout5.xml" Id="R14e310589d014e8e" /><Relationship Type="http://schemas.openxmlformats.org/officeDocument/2006/relationships/slideLayout" Target="/ppt/slideLayouts/slideLayout6.xml" Id="R94460328e7a649c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3ced41673e047f4"/>
    <p:sldLayoutId xmlns:r="http://schemas.openxmlformats.org/officeDocument/2006/relationships" id="2147483650" r:id="R20e44d05d7774d9f"/>
    <p:sldLayoutId xmlns:r="http://schemas.openxmlformats.org/officeDocument/2006/relationships" id="2147483651" r:id="Rd18e530b06844981"/>
    <p:sldLayoutId xmlns:r="http://schemas.openxmlformats.org/officeDocument/2006/relationships" id="2147483652" r:id="R06e0329ec237478b"/>
    <p:sldLayoutId xmlns:r="http://schemas.openxmlformats.org/officeDocument/2006/relationships" id="2147483653" r:id="R14e310589d014e8e"/>
    <p:sldLayoutId xmlns:r="http://schemas.openxmlformats.org/officeDocument/2006/relationships" id="2147483654" r:id="R94460328e7a649c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a358a4b5054836" /><Relationship Type="http://schemas.openxmlformats.org/officeDocument/2006/relationships/hyperlink" Target="https://lipsyncx.com/" TargetMode="External" Id="R14f42dc5ec2b4379" /><Relationship Type="http://schemas.openxmlformats.org/officeDocument/2006/relationships/image" Target="/ppt/media/image.png" Id="R4a06aa01a9864e54" /><Relationship Type="http://schemas.openxmlformats.org/officeDocument/2006/relationships/notesSlide" Target="/ppt/notesSlides/notesSlide1.xml" Id="R092c67e8b5074e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58dbc64e63426a" /><Relationship Type="http://schemas.openxmlformats.org/officeDocument/2006/relationships/hyperlink" Target="https://lipsyncx.com/" TargetMode="External" Id="Rbaa42f0b8a8943c1" /><Relationship Type="http://schemas.openxmlformats.org/officeDocument/2006/relationships/notesSlide" Target="/ppt/notesSlides/notesSlide2.xml" Id="Rb482cb7d0c3d478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5f8d6023f146df" /><Relationship Type="http://schemas.openxmlformats.org/officeDocument/2006/relationships/hyperlink" Target="https://lipsyncx.com/" TargetMode="External" Id="R8e3fa0e70196495d" /><Relationship Type="http://schemas.openxmlformats.org/officeDocument/2006/relationships/image" Target="/ppt/media/image2.png" Id="R5f7cd58e47c54621" /><Relationship Type="http://schemas.openxmlformats.org/officeDocument/2006/relationships/notesSlide" Target="/ppt/notesSlides/notesSlide3.xml" Id="R3a2ac3836c874a2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03246095d94541" /><Relationship Type="http://schemas.openxmlformats.org/officeDocument/2006/relationships/hyperlink" Target="https://lipsyncx.com/" TargetMode="External" Id="R244fdcb43b80489f" /><Relationship Type="http://schemas.openxmlformats.org/officeDocument/2006/relationships/notesSlide" Target="/ppt/notesSlides/notesSlide4.xml" Id="Raca9f1428a1f46a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915293e93c43a5" /><Relationship Type="http://schemas.openxmlformats.org/officeDocument/2006/relationships/hyperlink" Target="https://lipsyncx.com/" TargetMode="External" Id="Rc8d2a3c432cd4671" /><Relationship Type="http://schemas.openxmlformats.org/officeDocument/2006/relationships/notesSlide" Target="/ppt/notesSlides/notesSlide5.xml" Id="R8c04d849e4c147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e9048839d343eb" /><Relationship Type="http://schemas.openxmlformats.org/officeDocument/2006/relationships/hyperlink" Target="https://lipsyncx.com/" TargetMode="External" Id="R236b0bb5f4254648" /><Relationship Type="http://schemas.openxmlformats.org/officeDocument/2006/relationships/notesSlide" Target="/ppt/notesSlides/notesSlide6.xml" Id="R7a7406b1a8234dd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906b0db46e462d" /><Relationship Type="http://schemas.openxmlformats.org/officeDocument/2006/relationships/hyperlink" Target="https://lipsyncx.com/" TargetMode="External" Id="Rb1fd2fd41ce64350" /><Relationship Type="http://schemas.openxmlformats.org/officeDocument/2006/relationships/notesSlide" Target="/ppt/notesSlides/notesSlide7.xml" Id="Ra74a11852c2043f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b49cc3c6094bb8" /><Relationship Type="http://schemas.openxmlformats.org/officeDocument/2006/relationships/hyperlink" Target="https://lipsyncx.com/" TargetMode="External" Id="Re3a525f202974a04" /><Relationship Type="http://schemas.openxmlformats.org/officeDocument/2006/relationships/hyperlink" Target="https://lipsyncx.com/" TargetMode="External" Id="R835b6c434d0c4c96" /><Relationship Type="http://schemas.openxmlformats.org/officeDocument/2006/relationships/notesSlide" Target="/ppt/notesSlides/notesSlide8.xml" Id="Rc65511faff2d40a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D69B017A-033A-483E-9AA0-06E559AA7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4f42dc5ec2b4379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171BE1D-F7AF-4FE5-9415-E25B20431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E1A522EC-38B2-4BE2-A685-9D8E5CAE2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EC14547D-59E9-4953-86B4-671874D5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An AI presenter for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existing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course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CECF6BA5-7E6C-4901-AD44-30FDDC2F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file workflow from a short presenter clip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to Rise 360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2386EB-7BB7-4C42-8395-796AD39075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06aa01a9864e54"/>
          <a:stretch xmlns:a="http://schemas.openxmlformats.org/drawingml/2006/main"/>
        </p:blipFill>
        <p:spPr>
          <a:xfrm xmlns:a="http://schemas.openxmlformats.org/drawingml/2006/main">
            <a:off x="7297503" y="1428750"/>
            <a:ext cx="3464394" cy="4324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6249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DCB08FE-2A38-4D61-964D-726EB427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presenter’s role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0F81A882-9439-4B78-A37E-1362555A2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aa42f0b8a8943c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91FD63D-F660-4575-A419-E6D8986B8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3CF53E5B-9797-4144-B91F-1834070F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Opening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BD29DD61-ED11-4AFE-A7AE-292FE0FAB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Introduce the task or tell learners what to watch for. Keep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main demonstration in your real teaching material.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2996CAAA-BBFF-4448-998F-30552C637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Example edit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B0E988B5-CFAE-497A-941A-9624280DA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Plan a 10-second introduction, a 20-second demonstration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5-second assignment card. These are planning examples.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D23E1BF1-2F83-4626-8D6B-A6937899F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Handoff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F3E4D676-AB12-4DFF-8571-31C4B6731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LipSyncX creates the presenter asset. Your editor assembles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lesson. Rise hosts the finished video.</a:t>
            </a:r>
          </a:p>
        </p:txBody>
      </p:sp>
    </p:spTree>
    <p:extLst>
      <p:ext uri="{BB962C8B-B14F-4D97-AF65-F5344CB8AC3E}">
        <p14:creationId xmlns:p14="http://schemas.microsoft.com/office/powerpoint/2010/main" val="7545577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00456D6-EE0C-4C7F-9109-F9A6EF7A8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portrait and approved narration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CB42CBE0-AE19-421E-A6BC-11296191F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e3fa0e70196495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0E78B9C-00AF-45A1-8EEE-FF7E8223B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8AEC25-59D3-4FDE-A4BB-E8985C6A41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7cd58e47c54621"/>
          <a:stretch xmlns:a="http://schemas.openxmlformats.org/drawingml/2006/main"/>
        </p:blipFill>
        <p:spPr>
          <a:xfrm xmlns:a="http://schemas.openxmlformats.org/drawingml/2006/main">
            <a:off x="1083945" y="1733550"/>
            <a:ext cx="3337560" cy="4171950"/>
          </a:xfrm>
          <a:prstGeom xmlns:a="http://schemas.openxmlformats.org/drawingml/2006/main" prst="rect">
            <a:avLst/>
          </a:prstGeom>
        </p:spPr>
      </p:pic>
      <p:sp>
        <p:nvSpPr>
          <p:cNvPr id="5" name="label-0">
            <a:extLst xmlns:a="http://schemas.openxmlformats.org/drawingml/2006/main">
              <a:ext uri="{FF2B5EF4-FFF2-40B4-BE49-F238E27FC236}">
                <a16:creationId xmlns:a16="http://schemas.microsoft.com/office/drawing/2014/main" id="{C0DF6E1D-13EC-4129-A60B-FF76D0364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7907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Presenter image</a:t>
            </a:r>
          </a:p>
        </p:txBody>
      </p:sp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597E7611-311C-4834-800E-0050828BA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an authorized instructor portrait with a visible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mouth.</a:t>
            </a:r>
          </a:p>
        </p:txBody>
      </p:sp>
      <p:sp>
        <p:nvSpPr>
          <p:cNvPr id="7" name="label-1">
            <a:extLst xmlns:a="http://schemas.openxmlformats.org/drawingml/2006/main">
              <a:ext uri="{FF2B5EF4-FFF2-40B4-BE49-F238E27FC236}">
                <a16:creationId xmlns:a16="http://schemas.microsoft.com/office/drawing/2014/main" id="{7EC14505-D362-4D7A-B9B0-EE8A62A6C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Audio mode</a:t>
            </a:r>
          </a:p>
        </p:txBody>
      </p:sp>
      <p:sp>
        <p:nvSpPr>
          <p:cNvPr id="8" name="body-1">
            <a:extLst xmlns:a="http://schemas.openxmlformats.org/drawingml/2006/main">
              <a:ext uri="{FF2B5EF4-FFF2-40B4-BE49-F238E27FC236}">
                <a16:creationId xmlns:a16="http://schemas.microsoft.com/office/drawing/2014/main" id="{526E8E2D-2CBF-42E1-96BD-71BA4A818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3855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Upload final narration and test a 5–10 second section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containing unfamiliar terms.</a:t>
            </a:r>
          </a:p>
        </p:txBody>
      </p:sp>
      <p:sp>
        <p:nvSpPr>
          <p:cNvPr id="9" name="label-2">
            <a:extLst xmlns:a="http://schemas.openxmlformats.org/drawingml/2006/main">
              <a:ext uri="{FF2B5EF4-FFF2-40B4-BE49-F238E27FC236}">
                <a16:creationId xmlns:a16="http://schemas.microsoft.com/office/drawing/2014/main" id="{CE2C4883-46E1-4205-B589-1829A8407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482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Generation quote</a:t>
            </a:r>
          </a:p>
        </p:txBody>
      </p:sp>
      <p:sp>
        <p:nvSpPr>
          <p:cNvPr id="10" name="body-2">
            <a:extLst xmlns:a="http://schemas.openxmlformats.org/drawingml/2006/main">
              <a:ext uri="{FF2B5EF4-FFF2-40B4-BE49-F238E27FC236}">
                <a16:creationId xmlns:a16="http://schemas.microsoft.com/office/drawing/2014/main" id="{4556A172-DE85-48F8-BD9A-A2C2B7F97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active model, resolution and estimated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credits before rendering.</a:t>
            </a:r>
          </a:p>
        </p:txBody>
      </p:sp>
    </p:spTree>
    <p:extLst>
      <p:ext uri="{BB962C8B-B14F-4D97-AF65-F5344CB8AC3E}">
        <p14:creationId xmlns:p14="http://schemas.microsoft.com/office/powerpoint/2010/main" val="4278727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913C3B2-E4A9-4087-BFDA-8AE182B00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lesson’s editable layers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8F6C4693-1780-4B42-AB80-EDFA39B46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44fdcb43b80489f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EDC9329-11F2-451F-AA1E-2F76AB109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D7CDBE-E387-4C54-98AD-4B394ED947AB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619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Layer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What it contains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Presenter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short introduction or instruction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Main visual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real demonstration, slide or screen recording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Labels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Key terms, source links and assignment location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Audio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One clear narration mix without duplicated voices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69789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DB5F398-B212-45D3-B9D3-3AAD79E1A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Corrections after the first edit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C492661D-C2F0-4ED4-9813-673D4B145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8d2a3c432cd467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8619335-7874-483A-A48E-D4AE2F759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E1AA8008-1DB4-4510-BEAA-9605EFD72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Visual correction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FAAEB85D-A9F3-4D44-B829-C9A51B1D6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Change a chart or label in your editor when the spoken facts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remain accurate.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E0F110D4-50D6-4BAB-B1B5-FB51CF5BD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Spoken correction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D5AD8701-3394-4299-BD0B-73DF2FAB1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Replace the narration and regenerate the affected presenter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segment when a date or instruction changes.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BF3094F8-BAC6-4B58-BC23-3D7F84C8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Source archive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92C9493F-428D-4282-B418-97DEBF3B6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the editor project, portrait, audio and presenter MP4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together.</a:t>
            </a:r>
          </a:p>
        </p:txBody>
      </p:sp>
    </p:spTree>
    <p:extLst>
      <p:ext uri="{BB962C8B-B14F-4D97-AF65-F5344CB8AC3E}">
        <p14:creationId xmlns:p14="http://schemas.microsoft.com/office/powerpoint/2010/main" val="17492938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7685730-9BBD-4F61-A096-2E8824E75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MP4 export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DB5BB1D4-DFBC-40B4-A345-1CCDB06F5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36b0bb5f4254648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DFEEB90-3ABE-4D11-96EF-D3A41D9D1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12998F24-C247-470E-BE0B-BFF35BEBA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Compatibility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57434E6D-A0BD-410F-8AA6-1D0BBAA6D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an MP4 export compatible with the course platform. Check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current Articulate video guidance.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9D991727-76BB-421F-BC8B-D43823947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Source detail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254A0003-0230-4D44-9562-3445F1CFF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larger export frame does not create detail missing from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lower-resolution presenter clip.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46B63497-32B9-4F0F-8045-576881A85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Playback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B430E2D3-549E-488A-8799-60117CA0D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Review the finished file on desktop and mobile, including audio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levels and captions.</a:t>
            </a:r>
          </a:p>
        </p:txBody>
      </p:sp>
    </p:spTree>
    <p:extLst>
      <p:ext uri="{BB962C8B-B14F-4D97-AF65-F5344CB8AC3E}">
        <p14:creationId xmlns:p14="http://schemas.microsoft.com/office/powerpoint/2010/main" val="15976864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0C67917-8DCF-42BA-A066-A4FEA278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Rise video block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05E74ECE-3AEA-4AE9-B929-297FEF5DE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1fd2fd41ce6435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727706E-376E-4E1B-97C1-CEFD22E1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D490B86E-8D20-43B6-81EF-BFB0ABA21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Upload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647D1CDA-E4B4-4F3A-B135-C6E0A8873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Open a Video block, use its Content controls, choose Replace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and upload the finished file.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4569EE29-E1B4-4FEC-9768-8C2F2733C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Course preview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80BA82ED-F4BE-42B6-85CA-AF09B85B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accessibility settings and the transition into the next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activity. UI wording may change.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F6F42552-0D18-4FEF-B238-98B9DCDE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Course reporting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A15E3791-641F-4F4E-8E02-B94F9178D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your authoring tool and LMS for SCORM, assessments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completion tracking.</a:t>
            </a:r>
          </a:p>
        </p:txBody>
      </p:sp>
    </p:spTree>
    <p:extLst>
      <p:ext uri="{BB962C8B-B14F-4D97-AF65-F5344CB8AC3E}">
        <p14:creationId xmlns:p14="http://schemas.microsoft.com/office/powerpoint/2010/main" val="19180975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1BC04AC-3821-49F4-B4C9-419E3A730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F35EB8F-ED89-4B5E-B35B-543D1107E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3a525f202974a04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D46C026-0455-491E-B140-F5D264073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94925554-C560-41AD-8145-07267356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F13EBFD8-2811-48DB-B1CF-A0BC0923F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35b6c434d0c4c96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95B0C794-D108-4DF9-9D7A-8D12F1B9C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EDC8CE09-2913-4D5A-B1F6-526AA04A5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810BBC45-A67E-464F-B22D-7520BF276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https://lipsyncx.com/blog/add-ai-presenter-to-rise-course</a:t>
            </a:r>
          </a:p>
        </p:txBody>
      </p:sp>
    </p:spTree>
    <p:extLst>
      <p:ext uri="{BB962C8B-B14F-4D97-AF65-F5344CB8AC3E}">
        <p14:creationId xmlns:p14="http://schemas.microsoft.com/office/powerpoint/2010/main" val="7591075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2026-10-24T06:48:21.5760000Z</dcterms:created>
  <dcterms:modified xsi:type="dcterms:W3CDTF">2026-10-24T06:48:21.5760000Z</dcterms:modified>
</coreProperties>
</file>