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f2e13666eb475e" /><Relationship Type="http://schemas.openxmlformats.org/officeDocument/2006/relationships/extended-properties" Target="/docProps/app.xml" Id="R44314e8e7b2b4f5e" /><Relationship Type="http://schemas.openxmlformats.org/officeDocument/2006/relationships/officeDocument" Target="/ppt/presentation.xml" Id="R2d0776dece1b44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b080000ee8480e"/>
  </p:sldMasterIdLst>
  <p:notesMasterIdLst>
    <p:notesMasterId xmlns:r="http://schemas.openxmlformats.org/officeDocument/2006/relationships" r:id="Rce4763661e3a4141"/>
  </p:notesMasterIdLst>
  <p:sldIdLst>
    <p:sldId xmlns:r="http://schemas.openxmlformats.org/officeDocument/2006/relationships" id="256" r:id="R0934f7e8578e489f"/>
    <p:sldId xmlns:r="http://schemas.openxmlformats.org/officeDocument/2006/relationships" id="257" r:id="Rfd06b9ed824345d4"/>
    <p:sldId xmlns:r="http://schemas.openxmlformats.org/officeDocument/2006/relationships" id="258" r:id="Rbdd5945cfa2e4a48"/>
    <p:sldId xmlns:r="http://schemas.openxmlformats.org/officeDocument/2006/relationships" id="259" r:id="R58f5db270ebb4123"/>
    <p:sldId xmlns:r="http://schemas.openxmlformats.org/officeDocument/2006/relationships" id="260" r:id="Re77609b2487e4cb2"/>
    <p:sldId xmlns:r="http://schemas.openxmlformats.org/officeDocument/2006/relationships" id="261" r:id="Rdc20e76dc0484704"/>
    <p:sldId xmlns:r="http://schemas.openxmlformats.org/officeDocument/2006/relationships" id="262" r:id="R706c8a101ffa4551"/>
    <p:sldId xmlns:r="http://schemas.openxmlformats.org/officeDocument/2006/relationships" id="263" r:id="R494391b3c55547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f1fef5b9c54e6d" /><Relationship Type="http://schemas.openxmlformats.org/officeDocument/2006/relationships/slideMaster" Target="/ppt/slideMasters/slideMaster1.xml" Id="R2fb080000ee8480e" /><Relationship Type="http://schemas.openxmlformats.org/officeDocument/2006/relationships/notesMaster" Target="/ppt/notesMasters/notesMaster1.xml" Id="Rce4763661e3a4141" /><Relationship Type="http://schemas.openxmlformats.org/officeDocument/2006/relationships/presProps" Target="/ppt/presProps.xml" Id="R4c97ec201470440f" /><Relationship Type="http://schemas.openxmlformats.org/officeDocument/2006/relationships/tableStyles" Target="/ppt/tableStyles.xml" Id="R034dc09a607c4c72" /><Relationship Type="http://schemas.openxmlformats.org/officeDocument/2006/relationships/slide" Target="/ppt/slides/slide1.xml" Id="R0934f7e8578e489f" /><Relationship Type="http://schemas.openxmlformats.org/officeDocument/2006/relationships/slide" Target="/ppt/slides/slide2.xml" Id="Rfd06b9ed824345d4" /><Relationship Type="http://schemas.openxmlformats.org/officeDocument/2006/relationships/slide" Target="/ppt/slides/slide3.xml" Id="Rbdd5945cfa2e4a48" /><Relationship Type="http://schemas.openxmlformats.org/officeDocument/2006/relationships/slide" Target="/ppt/slides/slide4.xml" Id="R58f5db270ebb4123" /><Relationship Type="http://schemas.openxmlformats.org/officeDocument/2006/relationships/slide" Target="/ppt/slides/slide5.xml" Id="Re77609b2487e4cb2" /><Relationship Type="http://schemas.openxmlformats.org/officeDocument/2006/relationships/slide" Target="/ppt/slides/slide6.xml" Id="Rdc20e76dc0484704" /><Relationship Type="http://schemas.openxmlformats.org/officeDocument/2006/relationships/slide" Target="/ppt/slides/slide7.xml" Id="R706c8a101ffa4551" /><Relationship Type="http://schemas.openxmlformats.org/officeDocument/2006/relationships/slide" Target="/ppt/slides/slide8.xml" Id="R494391b3c55547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4be0a6f77242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4a5d4e26cd491a" /><Relationship Type="http://schemas.openxmlformats.org/officeDocument/2006/relationships/notesMaster" Target="/ppt/notesMasters/notesMaster1.xml" Id="R082ce67dbd8544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0d68f160964a6a" /><Relationship Type="http://schemas.openxmlformats.org/officeDocument/2006/relationships/notesMaster" Target="/ppt/notesMasters/notesMaster1.xml" Id="R57358d26cb904f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4f9a742d24417f" /><Relationship Type="http://schemas.openxmlformats.org/officeDocument/2006/relationships/notesMaster" Target="/ppt/notesMasters/notesMaster1.xml" Id="Rce72b961ac7340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2e812e5a5f74279" /><Relationship Type="http://schemas.openxmlformats.org/officeDocument/2006/relationships/notesMaster" Target="/ppt/notesMasters/notesMaster1.xml" Id="Rd74849df747442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338b52b93444a2" /><Relationship Type="http://schemas.openxmlformats.org/officeDocument/2006/relationships/notesMaster" Target="/ppt/notesMasters/notesMaster1.xml" Id="R7700436d204242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2241185ba144f7" /><Relationship Type="http://schemas.openxmlformats.org/officeDocument/2006/relationships/notesMaster" Target="/ppt/notesMasters/notesMaster1.xml" Id="Re54389668117474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67a9917ae72424b" /><Relationship Type="http://schemas.openxmlformats.org/officeDocument/2006/relationships/notesMaster" Target="/ppt/notesMasters/notesMaster1.xml" Id="R0ebe3c6dc01f418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1c25c96deb4207" /><Relationship Type="http://schemas.openxmlformats.org/officeDocument/2006/relationships/notesMaster" Target="/ppt/notesMasters/notesMaster1.xml" Id="R5d0e1bb2ba3144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https://lipsyncx.com/blog/ai-lip-sync-for-youtube</a:t>
            </a:r>
          </a:p>
          <a:p xmlns:a="http://schemas.openxmlformats.org/drawingml/2006/main">
            <a:r>
              <a:t>Original title: AI Lip Sync for YouTube: A Practical Localization Workflow for 2026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2026-05-20T07:00:34.658Z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https://blog.youtube/news-and-events/youtube-expands-auto-dubbing-for-creators/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https://file.lipsyncx.com/blog-assets/ai-lip-sync-for-youtube/cover.png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https://lipsyncx.com/blog/ai-lip-sync-for-youtube</a:t>
            </a:r>
          </a:p>
          <a:p xmlns:a="http://schemas.openxmlformats.org/drawingml/2006/main">
            <a:r>
              <a:t>Original title: AI Lip Sync for YouTube: A Practical Localization Workflow for 2026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2026-05-20T07:00:34.658Z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https://blog.youtube/news-and-events/youtube-expands-auto-dubbing-for-creators/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https://lipsyncx.com/blog/ai-lip-sync-for-youtube</a:t>
            </a:r>
          </a:p>
          <a:p xmlns:a="http://schemas.openxmlformats.org/drawingml/2006/main">
            <a:r>
              <a:t>Original title: AI Lip Sync for YouTube: A Practical Localization Workflow for 2026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2026-05-20T07:00:34.658Z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https://blog.youtube/news-and-events/youtube-expands-auto-dubbing-for-creators/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https://lipsyncx.com/blog/ai-lip-sync-for-youtube</a:t>
            </a:r>
          </a:p>
          <a:p xmlns:a="http://schemas.openxmlformats.org/drawingml/2006/main">
            <a:r>
              <a:t>Original title: AI Lip Sync for YouTube: A Practical Localization Workflow for 2026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2026-05-20T07:00:34.658Z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https://blog.youtube/news-and-events/youtube-expands-auto-dubbing-for-creators/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https://lipsyncx.com/blog/ai-lip-sync-for-youtube</a:t>
            </a:r>
          </a:p>
          <a:p xmlns:a="http://schemas.openxmlformats.org/drawingml/2006/main">
            <a:r>
              <a:t>Original title: AI Lip Sync for YouTube: A Practical Localization Workflow for 2026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2026-05-20T07:00:34.658Z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https://blog.youtube/news-and-events/youtube-expands-auto-dubbing-for-creators/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https://lipsyncx.com/blog/ai-lip-sync-for-youtube</a:t>
            </a:r>
          </a:p>
          <a:p xmlns:a="http://schemas.openxmlformats.org/drawingml/2006/main">
            <a:r>
              <a:t>Original title: AI Lip Sync for YouTube: A Practical Localization Workflow for 2026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2026-05-20T07:00:34.658Z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https://blog.youtube/news-and-events/youtube-expands-auto-dubbing-for-creators/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https://lipsyncx.com/blog/ai-lip-sync-for-youtube</a:t>
            </a:r>
          </a:p>
          <a:p xmlns:a="http://schemas.openxmlformats.org/drawingml/2006/main">
            <a:r>
              <a:t>Original title: AI Lip Sync for YouTube: A Practical Localization Workflow for 2026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2026-05-20T07:00:34.658Z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https://blog.youtube/news-and-events/youtube-expands-auto-dubbing-for-creators/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https://lipsyncx.com/blog/ai-lip-sync-for-youtube</a:t>
            </a:r>
          </a:p>
          <a:p xmlns:a="http://schemas.openxmlformats.org/drawingml/2006/main">
            <a:r>
              <a:t>Original title: AI Lip Sync for YouTube: A Practical Localization Workflow for 2026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2026-05-20T07:00:34.658Z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https://blog.youtube/news-and-events/youtube-expands-auto-dubbing-for-creators/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3d082c64d24ea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93faf7aa4e47f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e93200a33b471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ba284ffa8049f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c1d4f7bece483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d61257a07345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713F14-708C-474F-B654-6D7E3B711F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7031C5F-D61B-4779-8C3F-0FA0B16D4D3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6F33F08-98BB-4232-AD05-7CEC0ACDB9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D9D197-C9FE-4504-992A-FB11F980EA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95940CA-9FC2-4E79-82B4-4567A7B75A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CDF39C7-A997-45E0-8A74-00767523B9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F10028-88ED-4C2E-92BE-34AF2C23E1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4BF8B42-E30B-4CFD-A195-BFBF04ACF59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ADADAA-BE50-4C93-83AB-D00A77038E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F1E00C8-4977-4E5D-8A7E-0F8F7A7489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fe561dad8648bb" /><Relationship Type="http://schemas.openxmlformats.org/officeDocument/2006/relationships/slideLayout" Target="/ppt/slideLayouts/slideLayout1.xml" Id="R98a8c156f2874078" /><Relationship Type="http://schemas.openxmlformats.org/officeDocument/2006/relationships/slideLayout" Target="/ppt/slideLayouts/slideLayout2.xml" Id="R167d4c45bedc4fa7" /><Relationship Type="http://schemas.openxmlformats.org/officeDocument/2006/relationships/slideLayout" Target="/ppt/slideLayouts/slideLayout3.xml" Id="R199b2e25406c4336" /><Relationship Type="http://schemas.openxmlformats.org/officeDocument/2006/relationships/slideLayout" Target="/ppt/slideLayouts/slideLayout4.xml" Id="Reab0e59ebd9a4ed6" /><Relationship Type="http://schemas.openxmlformats.org/officeDocument/2006/relationships/slideLayout" Target="/ppt/slideLayouts/slideLayout5.xml" Id="R8e416e83960447cc" /><Relationship Type="http://schemas.openxmlformats.org/officeDocument/2006/relationships/slideLayout" Target="/ppt/slideLayouts/slideLayout6.xml" Id="R9b4f2b67211b42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a8c156f2874078"/>
    <p:sldLayoutId xmlns:r="http://schemas.openxmlformats.org/officeDocument/2006/relationships" id="2147483650" r:id="R167d4c45bedc4fa7"/>
    <p:sldLayoutId xmlns:r="http://schemas.openxmlformats.org/officeDocument/2006/relationships" id="2147483651" r:id="R199b2e25406c4336"/>
    <p:sldLayoutId xmlns:r="http://schemas.openxmlformats.org/officeDocument/2006/relationships" id="2147483652" r:id="Reab0e59ebd9a4ed6"/>
    <p:sldLayoutId xmlns:r="http://schemas.openxmlformats.org/officeDocument/2006/relationships" id="2147483653" r:id="R8e416e83960447cc"/>
    <p:sldLayoutId xmlns:r="http://schemas.openxmlformats.org/officeDocument/2006/relationships" id="2147483654" r:id="R9b4f2b67211b42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c950dafb29437c" /><Relationship Type="http://schemas.openxmlformats.org/officeDocument/2006/relationships/hyperlink" Target="https://lipsyncx.com/" TargetMode="External" Id="R634a1b3e76604d71" /><Relationship Type="http://schemas.openxmlformats.org/officeDocument/2006/relationships/image" Target="/ppt/media/image.png" Id="R6d61cf4afe024cbf" /><Relationship Type="http://schemas.openxmlformats.org/officeDocument/2006/relationships/notesSlide" Target="/ppt/notesSlides/notesSlide1.xml" Id="R3c98ff81c890442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1300caedad4e3f" /><Relationship Type="http://schemas.openxmlformats.org/officeDocument/2006/relationships/hyperlink" Target="https://lipsyncx.com/" TargetMode="External" Id="R18c10cd5651f4293" /><Relationship Type="http://schemas.openxmlformats.org/officeDocument/2006/relationships/notesSlide" Target="/ppt/notesSlides/notesSlide2.xml" Id="R40655a3c87c148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b9a9c68cd14ad9" /><Relationship Type="http://schemas.openxmlformats.org/officeDocument/2006/relationships/hyperlink" Target="https://lipsyncx.com/" TargetMode="External" Id="R273df7e60b6346a6" /><Relationship Type="http://schemas.openxmlformats.org/officeDocument/2006/relationships/notesSlide" Target="/ppt/notesSlides/notesSlide3.xml" Id="R5f181aa44d084fb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750667d88a40b6" /><Relationship Type="http://schemas.openxmlformats.org/officeDocument/2006/relationships/hyperlink" Target="https://lipsyncx.com/" TargetMode="External" Id="R01d397ee874f4ab6" /><Relationship Type="http://schemas.openxmlformats.org/officeDocument/2006/relationships/notesSlide" Target="/ppt/notesSlides/notesSlide4.xml" Id="R12f36cfe733d41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9f080cadff4251" /><Relationship Type="http://schemas.openxmlformats.org/officeDocument/2006/relationships/hyperlink" Target="https://lipsyncx.com/" TargetMode="External" Id="Radd7b24d9d174d69" /><Relationship Type="http://schemas.openxmlformats.org/officeDocument/2006/relationships/notesSlide" Target="/ppt/notesSlides/notesSlide5.xml" Id="R5a5e38def1e8437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e59280f7b74699" /><Relationship Type="http://schemas.openxmlformats.org/officeDocument/2006/relationships/hyperlink" Target="https://lipsyncx.com/" TargetMode="External" Id="Rd58a1b9a99524f0d" /><Relationship Type="http://schemas.openxmlformats.org/officeDocument/2006/relationships/notesSlide" Target="/ppt/notesSlides/notesSlide6.xml" Id="Rd3c6109904c04d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4fdfd4f83f421d" /><Relationship Type="http://schemas.openxmlformats.org/officeDocument/2006/relationships/hyperlink" Target="https://lipsyncx.com/" TargetMode="External" Id="Rf4c6fc30507846c7" /><Relationship Type="http://schemas.openxmlformats.org/officeDocument/2006/relationships/notesSlide" Target="/ppt/notesSlides/notesSlide7.xml" Id="R44227041bb824c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2757bc59ff419a" /><Relationship Type="http://schemas.openxmlformats.org/officeDocument/2006/relationships/hyperlink" Target="https://lipsyncx.com/" TargetMode="External" Id="Rd660438371b24639" /><Relationship Type="http://schemas.openxmlformats.org/officeDocument/2006/relationships/hyperlink" Target="https://lipsyncx.com/" TargetMode="External" Id="Rfe76b3b943e34de4" /><Relationship Type="http://schemas.openxmlformats.org/officeDocument/2006/relationships/notesSlide" Target="/ppt/notesSlides/notesSlide8.xml" Id="Rec177cdef53645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010D46F-E786-4C08-B075-E284E1F5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34a1b3e76604d71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BA3420F-5048-4248-8957-A2FAD3E1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538BF59C-46A7-4148-AF9F-B1530185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E7AEF849-D7FE-43A2-A7A1-C4125A86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AI lip sync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YouTube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79C8F1E8-05C3-4371-9D23-69AEA5AAB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localization workflow for videos with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visible speaker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F1078-8146-49A3-825A-3752D80807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61cf4afe024cbf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632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D6F95E-961B-48DB-92AE-5ECFC703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videos worth localizing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877D8F43-7D25-4928-B5DD-9EC8F6C7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8c10cd5651f429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9DCB33F-7345-4088-B7EF-1EA3A368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5453781-E8F8-4F76-82FD-17340D92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Strong candidates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7563149-2866-4844-805D-5B6C879EF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Talking-head tutorials, product demos and explainers give lip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sync a visible job.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7B1AADA-C01D-4647-B266-F6BCF2F5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Lower priority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B502D30-6D90-463D-851C-C6D2F4F3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Screen recordings, slides and B-roll may need translated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captions or clean audio alone.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2BF37A0-4C6C-4426-B00F-3AB22C969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Pilot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0307B05-0104-48C1-8869-B1D8E762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one video that already works with your audience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one target language.</a:t>
            </a:r>
          </a:p>
        </p:txBody>
      </p:sp>
    </p:spTree>
    <p:extLst>
      <p:ext uri="{BB962C8B-B14F-4D97-AF65-F5344CB8AC3E}">
        <p14:creationId xmlns:p14="http://schemas.microsoft.com/office/powerpoint/2010/main" val="16875583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5327D08-B2BB-44AC-8D78-6FCC5908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Source video and spoken timing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E26D998-3202-4566-B417-278A67B7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73df7e60b6346a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F9BDA12-F3A4-4390-89EA-0570747DE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4FA6E7D6-DCE9-4080-B2FF-637A183BB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Picture lock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654C288-9D62-4494-900D-EA6188DE6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Finish the source edit before translation and synchronization.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speaker’s mouth visible.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1EF6E433-B7A7-436F-BB9C-027CDABC2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Translation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DEE2E4D7-C9E1-47AA-AAB0-B4DB7B49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Rewrite long literal sentences as natural speech with usable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pauses.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542EFEE0-0442-4CD2-B8CB-D58A3FF15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Voice approval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2C734555-C18F-411D-B998-75FFC840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 names, pacing and emotional tone before generating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mouth movement.</a:t>
            </a:r>
          </a:p>
        </p:txBody>
      </p:sp>
    </p:spTree>
    <p:extLst>
      <p:ext uri="{BB962C8B-B14F-4D97-AF65-F5344CB8AC3E}">
        <p14:creationId xmlns:p14="http://schemas.microsoft.com/office/powerpoint/2010/main" val="20431539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CDD6B43-8558-4F8F-9702-1853BB13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Three localization outputs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47DB690-FC7F-4FCA-A2F3-76F7468BF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1d397ee874f4ab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211573F-9FAB-4140-ADCA-0910E5BA6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E017BA-E80E-41AB-ACFA-E2BCEEC732AD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2928"/>
                <a:gridCol w="3950208"/>
                <a:gridCol w="4169664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Output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Useful when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Main check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Subtitles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Text accessibility is enough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Reading speed and accuracy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Dubbed audio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Speech matters more than the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Pronunciation and delivery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Lip-synced video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The speaker is prominent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Mouth timing and face stability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3608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4CD080D-EB54-44D1-A141-04734EB3E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One video and several audio tracks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9B9A042-B942-43BF-A2F9-789EBA1D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dd7b24d9d174d6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5A65C7C-DEE4-4658-A6E1-F82F44CA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F8B5FA7-9356-4C46-A43F-2C4F134D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Same picture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6439266-8A68-434A-869A-030DECC27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Eligible YouTube workflows can attach multiple audio tracks to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one upload. Confirm availability in your account.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E92EC19-80E4-4175-85AA-E608D3F4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Different picture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188165C-AD1B-4260-B2BD-5EA64ADA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localized visual lip-sync pass changes the video. Plan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separate localized export when that picture is required.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90B03F6-54D6-4E63-9E70-83ED7D9EB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Market adaptation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027CCEF-783E-4987-A9EE-61A6DF81F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Different hooks, examples or on-screen text may also justify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separate localized edit.</a:t>
            </a:r>
          </a:p>
        </p:txBody>
      </p:sp>
    </p:spTree>
    <p:extLst>
      <p:ext uri="{BB962C8B-B14F-4D97-AF65-F5344CB8AC3E}">
        <p14:creationId xmlns:p14="http://schemas.microsoft.com/office/powerpoint/2010/main" val="388671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814F848-6C59-419A-AE61-487D76DF6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Two review passes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3424F36-E361-494B-BA75-8452D43A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58a1b9a99524f0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479A259-A05C-4F94-9651-3453CCAF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E077A66-652F-4853-AC9B-C4480D88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Muted playback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F93F6650-B4D2-4A90-8E7D-211FDA84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pauses, mouth timing and face consistency without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voice masking visual problems.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CD97FB07-4995-412E-826D-8F5CA352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Playback with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sound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711407E-7509-4635-979B-4615A633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names, sentence endings and whether the voice suits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channel.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96782324-E590-4E51-9469-8CBBDA9A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Editorial decision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40C9047-E247-449D-B244-BB85D1F9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Fix awkward wording before spending another render on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same script.</a:t>
            </a:r>
          </a:p>
        </p:txBody>
      </p:sp>
    </p:spTree>
    <p:extLst>
      <p:ext uri="{BB962C8B-B14F-4D97-AF65-F5344CB8AC3E}">
        <p14:creationId xmlns:p14="http://schemas.microsoft.com/office/powerpoint/2010/main" val="4718977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F49A7B0-38F0-407F-95C3-1EF66153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channel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9C79106-5ABF-48C1-8373-FF05EEC5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4c6fc30507846c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A979AF9-0708-4306-BA7C-00C7AADD2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BFCE9728-163C-4321-9B15-F266EB1C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Input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66081BD-35F2-4E85-98D1-72378964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one stable speaker clip and an approved translated voice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track.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BB5A8F64-188C-4396-845F-98C28239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Production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7DF4C4CC-D3F7-4796-85E4-55D1CC69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quote, create a short sample and approve it at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intended viewing size.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EDCFF0C1-3738-4783-802E-DB39C0BD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Distribution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7EE1D80-D651-4482-90B7-7B2E5587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Package the correct audio or localized video output, then review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published version.</a:t>
            </a:r>
          </a:p>
        </p:txBody>
      </p:sp>
    </p:spTree>
    <p:extLst>
      <p:ext uri="{BB962C8B-B14F-4D97-AF65-F5344CB8AC3E}">
        <p14:creationId xmlns:p14="http://schemas.microsoft.com/office/powerpoint/2010/main" val="20519249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D91524F-BCA3-4A14-A530-539F2699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F2025D6-367C-412C-AF35-0CDB7BBC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660438371b2463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36858BE-6CF9-44D7-A2ED-E940A98F0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8596DB47-228F-4A71-8D40-552F7940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7CF2A2B2-7A75-40DF-872F-1AA5E0D1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e76b3b943e34de4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EC2E379C-C190-4021-B506-80920F86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709A0C42-3B0E-49AE-A425-B8D80DF91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E7FCE893-0300-439C-808D-9B8F4393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https://lipsyncx.com/blog/ai-lip-sync-for-youtube</a:t>
            </a:r>
          </a:p>
        </p:txBody>
      </p:sp>
    </p:spTree>
    <p:extLst>
      <p:ext uri="{BB962C8B-B14F-4D97-AF65-F5344CB8AC3E}">
        <p14:creationId xmlns:p14="http://schemas.microsoft.com/office/powerpoint/2010/main" val="13972370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2026-10-24T06:48:22.2200000Z</dcterms:created>
  <dcterms:modified xsi:type="dcterms:W3CDTF">2026-10-24T06:48:22.2200000Z</dcterms:modified>
</coreProperties>
</file>