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fb8db3f9004ecc" /><Relationship Type="http://schemas.openxmlformats.org/officeDocument/2006/relationships/extended-properties" Target="/docProps/app.xml" Id="Ra44a40b51d704316" /><Relationship Type="http://schemas.openxmlformats.org/officeDocument/2006/relationships/officeDocument" Target="/ppt/presentation.xml" Id="R19aada49f15b42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0e24d41e5d47ca"/>
  </p:sldMasterIdLst>
  <p:notesMasterIdLst>
    <p:notesMasterId xmlns:r="http://schemas.openxmlformats.org/officeDocument/2006/relationships" r:id="R700c43a9eaa94ee9"/>
  </p:notesMasterIdLst>
  <p:sldIdLst>
    <p:sldId xmlns:r="http://schemas.openxmlformats.org/officeDocument/2006/relationships" id="256" r:id="Rf8ab954f1bae4bf9"/>
    <p:sldId xmlns:r="http://schemas.openxmlformats.org/officeDocument/2006/relationships" id="257" r:id="Rbc5e21e52f5e425a"/>
    <p:sldId xmlns:r="http://schemas.openxmlformats.org/officeDocument/2006/relationships" id="258" r:id="R3df9962af18e48ef"/>
    <p:sldId xmlns:r="http://schemas.openxmlformats.org/officeDocument/2006/relationships" id="259" r:id="R968803efe2c64c24"/>
    <p:sldId xmlns:r="http://schemas.openxmlformats.org/officeDocument/2006/relationships" id="260" r:id="R1d804ea877e94490"/>
    <p:sldId xmlns:r="http://schemas.openxmlformats.org/officeDocument/2006/relationships" id="261" r:id="R23104b727fae4a78"/>
    <p:sldId xmlns:r="http://schemas.openxmlformats.org/officeDocument/2006/relationships" id="262" r:id="Rbbf2ea3d85b4468e"/>
    <p:sldId xmlns:r="http://schemas.openxmlformats.org/officeDocument/2006/relationships" id="263" r:id="R5bad000688964ec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c7b90a41a14af1" /><Relationship Type="http://schemas.openxmlformats.org/officeDocument/2006/relationships/slideMaster" Target="/ppt/slideMasters/slideMaster1.xml" Id="R370e24d41e5d47ca" /><Relationship Type="http://schemas.openxmlformats.org/officeDocument/2006/relationships/notesMaster" Target="/ppt/notesMasters/notesMaster1.xml" Id="R700c43a9eaa94ee9" /><Relationship Type="http://schemas.openxmlformats.org/officeDocument/2006/relationships/presProps" Target="/ppt/presProps.xml" Id="R42fb988f3cf2432b" /><Relationship Type="http://schemas.openxmlformats.org/officeDocument/2006/relationships/tableStyles" Target="/ppt/tableStyles.xml" Id="Rca03b51b721543f8" /><Relationship Type="http://schemas.openxmlformats.org/officeDocument/2006/relationships/slide" Target="/ppt/slides/slide1.xml" Id="Rf8ab954f1bae4bf9" /><Relationship Type="http://schemas.openxmlformats.org/officeDocument/2006/relationships/slide" Target="/ppt/slides/slide2.xml" Id="Rbc5e21e52f5e425a" /><Relationship Type="http://schemas.openxmlformats.org/officeDocument/2006/relationships/slide" Target="/ppt/slides/slide3.xml" Id="R3df9962af18e48ef" /><Relationship Type="http://schemas.openxmlformats.org/officeDocument/2006/relationships/slide" Target="/ppt/slides/slide4.xml" Id="R968803efe2c64c24" /><Relationship Type="http://schemas.openxmlformats.org/officeDocument/2006/relationships/slide" Target="/ppt/slides/slide5.xml" Id="R1d804ea877e94490" /><Relationship Type="http://schemas.openxmlformats.org/officeDocument/2006/relationships/slide" Target="/ppt/slides/slide6.xml" Id="R23104b727fae4a78" /><Relationship Type="http://schemas.openxmlformats.org/officeDocument/2006/relationships/slide" Target="/ppt/slides/slide7.xml" Id="Rbbf2ea3d85b4468e" /><Relationship Type="http://schemas.openxmlformats.org/officeDocument/2006/relationships/slide" Target="/ppt/slides/slide8.xml" Id="R5bad000688964e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fa5e1d31fd4e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e1ab678f5948bf" /><Relationship Type="http://schemas.openxmlformats.org/officeDocument/2006/relationships/notesMaster" Target="/ppt/notesMasters/notesMaster1.xml" Id="R5f5236d70a2541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0e6eb111a44f7b" /><Relationship Type="http://schemas.openxmlformats.org/officeDocument/2006/relationships/notesMaster" Target="/ppt/notesMasters/notesMaster1.xml" Id="R51ef5fbcd7fa42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882a8919b242d4" /><Relationship Type="http://schemas.openxmlformats.org/officeDocument/2006/relationships/notesMaster" Target="/ppt/notesMasters/notesMaster1.xml" Id="Rdf9a17ea478b4e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43082662f542f3" /><Relationship Type="http://schemas.openxmlformats.org/officeDocument/2006/relationships/notesMaster" Target="/ppt/notesMasters/notesMaster1.xml" Id="R6c73c2ca43974a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2bfed397a44797" /><Relationship Type="http://schemas.openxmlformats.org/officeDocument/2006/relationships/notesMaster" Target="/ppt/notesMasters/notesMaster1.xml" Id="R04c73f38e31444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c848c816534535" /><Relationship Type="http://schemas.openxmlformats.org/officeDocument/2006/relationships/notesMaster" Target="/ppt/notesMasters/notesMaster1.xml" Id="R6d53d302a0604a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66582a1f5243ef" /><Relationship Type="http://schemas.openxmlformats.org/officeDocument/2006/relationships/notesMaster" Target="/ppt/notesMasters/notesMaster1.xml" Id="Ra10da86c75f542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c7ea2d49524502" /><Relationship Type="http://schemas.openxmlformats.org/officeDocument/2006/relationships/notesMaster" Target="/ppt/notesMasters/notesMaster1.xml" Id="R2d4ec6af6de049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/blog-assets/ai-talking-video-model-selection/portrait.jpg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https://lipsyncx.com/blog/ai-lip-sync-troubleshooting</a:t>
            </a:r>
          </a:p>
          <a:p xmlns:a="http://schemas.openxmlformats.org/drawingml/2006/main">
            <a:r>
              <a:t>Original title: AI Lip Sync Looks Wrong? Fix the Input Before You Render Again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2026-10-17T08:01:07.461Z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https://www.youtube.com/watch?v=bFsqxHtdQAg&amp;t=1476s</a:t>
            </a:r>
          </a:p>
          <a:p xmlns:a="http://schemas.openxmlformats.org/drawingml/2006/main">
            <a:r>
              <a:t>https://sync.so/docs/compatibility-and-tips/media-content-tips</a:t>
            </a:r>
          </a:p>
          <a:p xmlns:a="http://schemas.openxmlformats.org/drawingml/2006/main">
            <a:r>
              <a:t>https://www.youtube.com/watch?v=tQK0cctvMKw&amp;t=65s</a:t>
            </a:r>
          </a:p>
          <a:p xmlns:a="http://schemas.openxmlformats.org/drawingml/2006/main">
            <a:r>
              <a:t>https://www.youtube.com/watch?v=llz5KhkquyI&amp;t=38s</a:t>
            </a:r>
          </a:p>
          <a:p xmlns:a="http://schemas.openxmlformats.org/drawingml/2006/main">
            <a:r>
              <a:t>https://www.youtube.com/watch?v=FI2s06CTvHg&amp;t=46s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05024705704b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bb73ea9bb3415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f46be4c67e429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4d2a4c700c437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6638925f8e479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bc23ba3a994c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876C60-0B13-4D64-A1AA-502DB6DCE5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D53D21-8816-4DFF-8D16-9632471F0E9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CF822CE-60F9-441E-A7D0-FC74193616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4D22EB-E0E0-4846-A6F6-DE4223C372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15BF5E-CFDC-4F6B-B534-E7A1ABF5DE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2A0EB18-90EA-4B93-809D-9FFE5B6425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D2A8882-8BCC-433A-9F1D-BABAC1A9D7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AFD87A9-71F5-4CA1-A204-38EDBEF7786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21B370-8846-43AD-8986-CE5E5B8313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498632-7627-40B8-95BB-2B99A56AC1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bb359e4176438d" /><Relationship Type="http://schemas.openxmlformats.org/officeDocument/2006/relationships/slideLayout" Target="/ppt/slideLayouts/slideLayout1.xml" Id="R275e0e78c1764bfe" /><Relationship Type="http://schemas.openxmlformats.org/officeDocument/2006/relationships/slideLayout" Target="/ppt/slideLayouts/slideLayout2.xml" Id="R0038107bdd2f4dad" /><Relationship Type="http://schemas.openxmlformats.org/officeDocument/2006/relationships/slideLayout" Target="/ppt/slideLayouts/slideLayout3.xml" Id="R6875b823bd184eda" /><Relationship Type="http://schemas.openxmlformats.org/officeDocument/2006/relationships/slideLayout" Target="/ppt/slideLayouts/slideLayout4.xml" Id="Rdc5fcae710b74325" /><Relationship Type="http://schemas.openxmlformats.org/officeDocument/2006/relationships/slideLayout" Target="/ppt/slideLayouts/slideLayout5.xml" Id="Rb4317f124b7a4b5e" /><Relationship Type="http://schemas.openxmlformats.org/officeDocument/2006/relationships/slideLayout" Target="/ppt/slideLayouts/slideLayout6.xml" Id="R8c195870c7e84c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5e0e78c1764bfe"/>
    <p:sldLayoutId xmlns:r="http://schemas.openxmlformats.org/officeDocument/2006/relationships" id="2147483650" r:id="R0038107bdd2f4dad"/>
    <p:sldLayoutId xmlns:r="http://schemas.openxmlformats.org/officeDocument/2006/relationships" id="2147483651" r:id="R6875b823bd184eda"/>
    <p:sldLayoutId xmlns:r="http://schemas.openxmlformats.org/officeDocument/2006/relationships" id="2147483652" r:id="Rdc5fcae710b74325"/>
    <p:sldLayoutId xmlns:r="http://schemas.openxmlformats.org/officeDocument/2006/relationships" id="2147483653" r:id="Rb4317f124b7a4b5e"/>
    <p:sldLayoutId xmlns:r="http://schemas.openxmlformats.org/officeDocument/2006/relationships" id="2147483654" r:id="R8c195870c7e84c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c9321e144d4676" /><Relationship Type="http://schemas.openxmlformats.org/officeDocument/2006/relationships/hyperlink" Target="https://lipsyncx.com/" TargetMode="External" Id="R2b0d3df2bc0b4eee" /><Relationship Type="http://schemas.openxmlformats.org/officeDocument/2006/relationships/image" Target="/ppt/media/image.png" Id="R255b2fe7898e4126" /><Relationship Type="http://schemas.openxmlformats.org/officeDocument/2006/relationships/notesSlide" Target="/ppt/notesSlides/notesSlide1.xml" Id="R75bf9099ede740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2ecca0f7cf4dde" /><Relationship Type="http://schemas.openxmlformats.org/officeDocument/2006/relationships/hyperlink" Target="https://lipsyncx.com/" TargetMode="External" Id="R23774692cf494b2f" /><Relationship Type="http://schemas.openxmlformats.org/officeDocument/2006/relationships/notesSlide" Target="/ppt/notesSlides/notesSlide2.xml" Id="Reef89509a9fd47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e1fb34e23946d0" /><Relationship Type="http://schemas.openxmlformats.org/officeDocument/2006/relationships/hyperlink" Target="https://lipsyncx.com/" TargetMode="External" Id="R3623a4991cd840df" /><Relationship Type="http://schemas.openxmlformats.org/officeDocument/2006/relationships/notesSlide" Target="/ppt/notesSlides/notesSlide3.xml" Id="R76b666f6913944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ac873d81614657" /><Relationship Type="http://schemas.openxmlformats.org/officeDocument/2006/relationships/hyperlink" Target="https://lipsyncx.com/" TargetMode="External" Id="R7f6bdb2b6ed3464c" /><Relationship Type="http://schemas.openxmlformats.org/officeDocument/2006/relationships/notesSlide" Target="/ppt/notesSlides/notesSlide4.xml" Id="R55573f005e4142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039b311fa34bf5" /><Relationship Type="http://schemas.openxmlformats.org/officeDocument/2006/relationships/hyperlink" Target="https://lipsyncx.com/" TargetMode="External" Id="Rdfc34ad5fda14f0d" /><Relationship Type="http://schemas.openxmlformats.org/officeDocument/2006/relationships/notesSlide" Target="/ppt/notesSlides/notesSlide5.xml" Id="Rfa0cc2f318db4d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3cc01d1de14531" /><Relationship Type="http://schemas.openxmlformats.org/officeDocument/2006/relationships/hyperlink" Target="https://lipsyncx.com/" TargetMode="External" Id="Rddb59e930b6a4173" /><Relationship Type="http://schemas.openxmlformats.org/officeDocument/2006/relationships/notesSlide" Target="/ppt/notesSlides/notesSlide6.xml" Id="R0162c00a5c2b45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0de67ffd80465f" /><Relationship Type="http://schemas.openxmlformats.org/officeDocument/2006/relationships/hyperlink" Target="https://lipsyncx.com/" TargetMode="External" Id="R909438f678654332" /><Relationship Type="http://schemas.openxmlformats.org/officeDocument/2006/relationships/notesSlide" Target="/ppt/notesSlides/notesSlide7.xml" Id="R46fec1bfa46842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4ac6b3c9d944b7" /><Relationship Type="http://schemas.openxmlformats.org/officeDocument/2006/relationships/hyperlink" Target="https://lipsyncx.com/" TargetMode="External" Id="Ra80075256c0d45a0" /><Relationship Type="http://schemas.openxmlformats.org/officeDocument/2006/relationships/hyperlink" Target="https://lipsyncx.com/" TargetMode="External" Id="R5a4e61fe16e94308" /><Relationship Type="http://schemas.openxmlformats.org/officeDocument/2006/relationships/notesSlide" Target="/ppt/notesSlides/notesSlide8.xml" Id="R7c6d8e27850b48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1F1850D-368D-4176-8192-A5678031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b0d3df2bc0b4eee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698781A-A801-4D94-AA7B-F6B7567F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B9E7A97-113D-438A-9BCE-3CE57999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C910AFAD-0FF4-469D-BEBF-62068139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AI lip-sync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troubleshooting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2530ADDD-8BCA-4876-9FF6-49DF49363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short diagnostic test before another full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render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A0A57-3C53-4DAD-8A4A-E6AFB04718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5b2fe7898e4126"/>
          <a:stretch xmlns:a="http://schemas.openxmlformats.org/drawingml/2006/main"/>
        </p:blipFill>
        <p:spPr>
          <a:xfrm xmlns:a="http://schemas.openxmlformats.org/drawingml/2006/main">
            <a:off x="7408069" y="1428750"/>
            <a:ext cx="3243263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65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BDAFEA-6F1B-440F-88A4-BBCF1F5B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symptom determines the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7E3AEB1-6ED7-470C-B2C5-1DA107A8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3774692cf494b2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CCBFAF6-CA6A-4FAC-A11A-61CE5ED3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E2C67-9F7A-42C7-A917-023E28FD44FF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Symptom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First check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Smallest useful test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Constant offset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Audio position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Shift a duplicate timeline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Drift over time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Duration or speed edits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Compare start and end timestamps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Poor lip closure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P, B and M sounds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Cleaner speech with the same face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Changing face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Angle or obstruction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clearer shot with the same audio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Wrong speaker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 selection or overlap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One face and one voice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6974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C4C02C7-0450-4AA4-8F70-DD1F4F77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downloaded file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853E5F1-C280-442F-B166-AEA255EE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623a4991cd840d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F144C0F-C126-4D26-9012-88DE7614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0CB21B3-AD83-48CD-B5B4-61085EBC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Reference file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43C5174-FD13-4E8C-957B-7608683A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the downloaded result in your editor before comparing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 uploaded copy.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062925E-E561-4A78-8B03-CD0771EB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Playback path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7D81719E-7B4F-4A05-A6B5-83E20AB8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If the local file looks right, investigate export or platform playback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before generating again.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01B41B5B-0E7E-4DC4-A39D-E6DA198C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Timing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measurement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39B25D1-E2C3-444D-BC8D-754A910B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frame at 30 fps is about 33 ms. This is a measurement aid,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not a universal acceptance threshold.</a:t>
            </a:r>
          </a:p>
        </p:txBody>
      </p:sp>
    </p:spTree>
    <p:extLst>
      <p:ext uri="{BB962C8B-B14F-4D97-AF65-F5344CB8AC3E}">
        <p14:creationId xmlns:p14="http://schemas.microsoft.com/office/powerpoint/2010/main" val="7337282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8E2E73B-DBD3-4A24-A526-5A4FD5D6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Face visibility and voice clarity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F7D2E97-42E8-43C4-83B2-65B7349B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f6bdb2b6ed3464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00A1770-AF85-449F-8A58-1F759E01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57CA10F-C5DA-4482-A4C6-BFCC33BF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Image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7ECF3B4-9C2A-4BBD-817B-8EC7B3A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readable mouth, stable framing and a frontal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near-frontal face.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BE38FD8-77C2-4F2B-8EF5-F00638D5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0B4D0DD-F45D-4990-AA54-F7EBE151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For diagnosis, isolate one clear voice and add music later in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editor.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E45D052-8CB6-421B-9CEC-76E938FA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Test line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356F367-FE15-495D-B3BF-60802D73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line with P, B and M sounds makes complete lip closures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easier to inspect.</a:t>
            </a:r>
          </a:p>
        </p:txBody>
      </p:sp>
    </p:spTree>
    <p:extLst>
      <p:ext uri="{BB962C8B-B14F-4D97-AF65-F5344CB8AC3E}">
        <p14:creationId xmlns:p14="http://schemas.microsoft.com/office/powerpoint/2010/main" val="14151770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D7B226-D3A0-4F3D-B728-B727FD5D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repeatable review sheet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5047958-3265-4876-BEEA-2B44BFD9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fc34ad5fda14f0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9CC020D-3D01-4EED-ADDD-223FFF11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63D60-50C0-4C3A-A536-0DAACD55ECAA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Review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to record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Normal playback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Would you publish at the intended display size?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Target words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Timestamps of distracting closure or timing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 consistency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Changes to teeth, jaw or outline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Performance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Expression and unwanted head movement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Quoted credits, attempts and usable clips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499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D8798E-8CE4-478A-B898-D7940ADF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One variable per attempt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280CAF6-D92C-486F-B739-81FE7332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db59e930b6a417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401408-BFC9-4F6C-97CE-538D6DFC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5D9106F-57DE-4A79-BAB2-11579F99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First test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0BA7EC0-D834-43E4-9865-2771D207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5–10 second section containing the problem. Keep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original inputs.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06B7D7D7-5403-43F0-A03F-984ED340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Comparison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23E5153-74D3-4D62-B1E6-65CAEDE4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 the portrait, clean the voice or select another model in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separate attempts.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E4B8899-F89E-4559-93A9-14A1B7F56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Stopping point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D5225BB-5A47-4A1C-A67E-878E8FE6C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Set a retry budget and compare files before extending the clip.</a:t>
            </a:r>
          </a:p>
        </p:txBody>
      </p:sp>
    </p:spTree>
    <p:extLst>
      <p:ext uri="{BB962C8B-B14F-4D97-AF65-F5344CB8AC3E}">
        <p14:creationId xmlns:p14="http://schemas.microsoft.com/office/powerpoint/2010/main" val="688599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0CA5CE2-CF14-4D9B-AE85-4E1D487D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Credits per usable clip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92467B7-AB71-4B31-9CC1-8977B8D77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09438f67865433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006B65B-DA57-4B42-952F-3AFEE906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BBBEA59-6D94-438D-8437-3D9B20EE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Example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arithmetic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00B4E07-C955-4DA5-9C72-A85F224A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Two 20-credit attempts producing one keeper cost 40 credits per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usable clip.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1831F5A-0EA7-446C-88BC-2FE954C7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Interpretation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E0DE03A-5376-4AB5-9E99-1A92E501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That is a hypothetical cost example, not a measured success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rate.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1AFE0AE-A66F-4F77-94E3-8B719305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Technical failure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3159BA65-603C-42E8-A65E-E333EEEF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provider-side failed-render credit return differs from rejecting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completed video for quality.</a:t>
            </a:r>
          </a:p>
        </p:txBody>
      </p:sp>
    </p:spTree>
    <p:extLst>
      <p:ext uri="{BB962C8B-B14F-4D97-AF65-F5344CB8AC3E}">
        <p14:creationId xmlns:p14="http://schemas.microsoft.com/office/powerpoint/2010/main" val="17233086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218E23-7B09-44D8-90B7-23473803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9C7655F-BD1A-41C6-9724-5AADD38C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80075256c0d45a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BD412D1-E137-433E-8760-29B606B0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FA66B252-EE0A-4BDA-8841-C10ABC0E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4E0A448B-C0C1-42B1-822E-610B25B1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a4e61fe16e94308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AF591B1F-2EBA-4962-AD4F-9A35BF0D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AC3665C1-8332-411D-AD4A-2A4173E31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ED00F30C-E12A-4E45-A835-8D7C18A9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https://lipsyncx.com/blog/ai-lip-sync-troubleshooting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15925046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2026-10-24T06:48:22.5810000Z</dcterms:created>
  <dcterms:modified xsi:type="dcterms:W3CDTF">2026-10-24T06:48:22.5810000Z</dcterms:modified>
</coreProperties>
</file>