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dd57d92f494e03" /><Relationship Type="http://schemas.openxmlformats.org/officeDocument/2006/relationships/extended-properties" Target="/docProps/app.xml" Id="R970c7e2798f34cfd" /><Relationship Type="http://schemas.openxmlformats.org/officeDocument/2006/relationships/officeDocument" Target="/ppt/presentation.xml" Id="R2eea20bbecf549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a96aaebff2434c"/>
  </p:sldMasterIdLst>
  <p:notesMasterIdLst>
    <p:notesMasterId xmlns:r="http://schemas.openxmlformats.org/officeDocument/2006/relationships" r:id="R18df793bb45c40de"/>
  </p:notesMasterIdLst>
  <p:sldIdLst>
    <p:sldId xmlns:r="http://schemas.openxmlformats.org/officeDocument/2006/relationships" id="256" r:id="R4ccd69ebbdb84eb0"/>
    <p:sldId xmlns:r="http://schemas.openxmlformats.org/officeDocument/2006/relationships" id="257" r:id="Ra1914fa822824f5f"/>
    <p:sldId xmlns:r="http://schemas.openxmlformats.org/officeDocument/2006/relationships" id="258" r:id="R2d5a7c90353249af"/>
    <p:sldId xmlns:r="http://schemas.openxmlformats.org/officeDocument/2006/relationships" id="259" r:id="Ra29dce5bf82f4de4"/>
    <p:sldId xmlns:r="http://schemas.openxmlformats.org/officeDocument/2006/relationships" id="260" r:id="R6e4529d5883e4231"/>
    <p:sldId xmlns:r="http://schemas.openxmlformats.org/officeDocument/2006/relationships" id="261" r:id="Rfaf29e71431b4c56"/>
    <p:sldId xmlns:r="http://schemas.openxmlformats.org/officeDocument/2006/relationships" id="262" r:id="R81587d9cabfc485f"/>
    <p:sldId xmlns:r="http://schemas.openxmlformats.org/officeDocument/2006/relationships" id="263" r:id="R99dd6edfed5f48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2a4e8354b14a7a" /><Relationship Type="http://schemas.openxmlformats.org/officeDocument/2006/relationships/slideMaster" Target="/ppt/slideMasters/slideMaster1.xml" Id="Rf1a96aaebff2434c" /><Relationship Type="http://schemas.openxmlformats.org/officeDocument/2006/relationships/notesMaster" Target="/ppt/notesMasters/notesMaster1.xml" Id="R18df793bb45c40de" /><Relationship Type="http://schemas.openxmlformats.org/officeDocument/2006/relationships/presProps" Target="/ppt/presProps.xml" Id="R3867a1dd4d77406d" /><Relationship Type="http://schemas.openxmlformats.org/officeDocument/2006/relationships/tableStyles" Target="/ppt/tableStyles.xml" Id="R88bc29eb708f4cb1" /><Relationship Type="http://schemas.openxmlformats.org/officeDocument/2006/relationships/slide" Target="/ppt/slides/slide1.xml" Id="R4ccd69ebbdb84eb0" /><Relationship Type="http://schemas.openxmlformats.org/officeDocument/2006/relationships/slide" Target="/ppt/slides/slide2.xml" Id="Ra1914fa822824f5f" /><Relationship Type="http://schemas.openxmlformats.org/officeDocument/2006/relationships/slide" Target="/ppt/slides/slide3.xml" Id="R2d5a7c90353249af" /><Relationship Type="http://schemas.openxmlformats.org/officeDocument/2006/relationships/slide" Target="/ppt/slides/slide4.xml" Id="Ra29dce5bf82f4de4" /><Relationship Type="http://schemas.openxmlformats.org/officeDocument/2006/relationships/slide" Target="/ppt/slides/slide5.xml" Id="R6e4529d5883e4231" /><Relationship Type="http://schemas.openxmlformats.org/officeDocument/2006/relationships/slide" Target="/ppt/slides/slide6.xml" Id="Rfaf29e71431b4c56" /><Relationship Type="http://schemas.openxmlformats.org/officeDocument/2006/relationships/slide" Target="/ppt/slides/slide7.xml" Id="R81587d9cabfc485f" /><Relationship Type="http://schemas.openxmlformats.org/officeDocument/2006/relationships/slide" Target="/ppt/slides/slide8.xml" Id="R99dd6edfed5f48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0e4e57924c40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9045c43f954411" /><Relationship Type="http://schemas.openxmlformats.org/officeDocument/2006/relationships/notesMaster" Target="/ppt/notesMasters/notesMaster1.xml" Id="R7ae6da38b23b48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8bf4fb2cca4f56" /><Relationship Type="http://schemas.openxmlformats.org/officeDocument/2006/relationships/notesMaster" Target="/ppt/notesMasters/notesMaster1.xml" Id="Rc769e1a5d5d543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dda41dc33945dc" /><Relationship Type="http://schemas.openxmlformats.org/officeDocument/2006/relationships/notesMaster" Target="/ppt/notesMasters/notesMaster1.xml" Id="R6b4965a88e0d4a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349543791f432b" /><Relationship Type="http://schemas.openxmlformats.org/officeDocument/2006/relationships/notesMaster" Target="/ppt/notesMasters/notesMaster1.xml" Id="R54b3b3911d7b4c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c02a3cb75a64052" /><Relationship Type="http://schemas.openxmlformats.org/officeDocument/2006/relationships/notesMaster" Target="/ppt/notesMasters/notesMaster1.xml" Id="R19e18bddaae341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dd6b10898824eb9" /><Relationship Type="http://schemas.openxmlformats.org/officeDocument/2006/relationships/notesMaster" Target="/ppt/notesMasters/notesMaster1.xml" Id="R46443eaa252c42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e9ce2b8cd344b33" /><Relationship Type="http://schemas.openxmlformats.org/officeDocument/2006/relationships/notesMaster" Target="/ppt/notesMasters/notesMaster1.xml" Id="R9fd5e99545d14b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6561ba3b014411e" /><Relationship Type="http://schemas.openxmlformats.org/officeDocument/2006/relationships/notesMaster" Target="/ppt/notesMasters/notesMaster1.xml" Id="R9b7c7b87e5074d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https://lipsyncx.com/blog/ai-lip-sync-vs-manual-dubbing</a:t>
            </a:r>
          </a:p>
          <a:p xmlns:a="http://schemas.openxmlformats.org/drawingml/2006/main">
            <a:r>
              <a:t>Original title: AI Lip Sync vs Manual Dubbing: Which Localization Workflow Holds Up in 2026?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2026-05-20T07:27:09.372Z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https://file.lipsyncx.com/blog-assets/ai-lip-sync-vs-manual-dubbing/cover.png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https://lipsyncx.com/blog/ai-lip-sync-vs-manual-dubbing</a:t>
            </a:r>
          </a:p>
          <a:p xmlns:a="http://schemas.openxmlformats.org/drawingml/2006/main">
            <a:r>
              <a:t>Original title: AI Lip Sync vs Manual Dubbing: Which Localization Workflow Holds Up in 2026?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2026-05-20T07:27:09.372Z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https://lipsyncx.com/blog/ai-lip-sync-vs-manual-dubbing</a:t>
            </a:r>
          </a:p>
          <a:p xmlns:a="http://schemas.openxmlformats.org/drawingml/2006/main">
            <a:r>
              <a:t>Original title: AI Lip Sync vs Manual Dubbing: Which Localization Workflow Holds Up in 2026?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2026-05-20T07:27:09.372Z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https://lipsyncx.com/blog/ai-lip-sync-vs-manual-dubbing</a:t>
            </a:r>
          </a:p>
          <a:p xmlns:a="http://schemas.openxmlformats.org/drawingml/2006/main">
            <a:r>
              <a:t>Original title: AI Lip Sync vs Manual Dubbing: Which Localization Workflow Holds Up in 2026?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2026-05-20T07:27:09.372Z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https://lipsyncx.com/blog/ai-lip-sync-vs-manual-dubbing</a:t>
            </a:r>
          </a:p>
          <a:p xmlns:a="http://schemas.openxmlformats.org/drawingml/2006/main">
            <a:r>
              <a:t>Original title: AI Lip Sync vs Manual Dubbing: Which Localization Workflow Holds Up in 2026?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2026-05-20T07:27:09.372Z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https://lipsyncx.com/blog/ai-lip-sync-vs-manual-dubbing</a:t>
            </a:r>
          </a:p>
          <a:p xmlns:a="http://schemas.openxmlformats.org/drawingml/2006/main">
            <a:r>
              <a:t>Original title: AI Lip Sync vs Manual Dubbing: Which Localization Workflow Holds Up in 2026?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2026-05-20T07:27:09.372Z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https://lipsyncx.com/blog/ai-lip-sync-vs-manual-dubbing</a:t>
            </a:r>
          </a:p>
          <a:p xmlns:a="http://schemas.openxmlformats.org/drawingml/2006/main">
            <a:r>
              <a:t>Original title: AI Lip Sync vs Manual Dubbing: Which Localization Workflow Holds Up in 2026?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2026-05-20T07:27:09.372Z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https://lipsyncx.com/blog/ai-lip-sync-vs-manual-dubbing</a:t>
            </a:r>
          </a:p>
          <a:p xmlns:a="http://schemas.openxmlformats.org/drawingml/2006/main">
            <a:r>
              <a:t>Original title: AI Lip Sync vs Manual Dubbing: Which Localization Workflow Holds Up in 2026?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2026-05-20T07:27:09.372Z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ce8d59446c4e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db52e4afc3435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bf70998da743a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b00c309f2e41c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1470b76d89491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a614753c8d4d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75A2C00-1686-4CF0-BE97-4D55B46853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C97E8C3-2575-4FF8-8E31-0A8A5D666D6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6163EDD-3884-4BFD-A133-167D08F1F3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C4EAD7-1AF4-4328-9097-BE8E94A56D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9291085-4C79-4B32-9615-33F4BD5B35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13E5D75-AB9C-4323-8E59-21A6ED28DE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06D91B2-6DC6-4B20-8A4C-7321212E78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2F3C402-1B73-48C2-B102-770C461B501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2E9D5E-9A97-4413-9B3F-4D067C95EA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4806756-C3BE-4B5D-9D73-CFC4CDAB8E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fa122364f4412d" /><Relationship Type="http://schemas.openxmlformats.org/officeDocument/2006/relationships/slideLayout" Target="/ppt/slideLayouts/slideLayout1.xml" Id="R7e9a1777af6e4d14" /><Relationship Type="http://schemas.openxmlformats.org/officeDocument/2006/relationships/slideLayout" Target="/ppt/slideLayouts/slideLayout2.xml" Id="R9985e4ee04f247bb" /><Relationship Type="http://schemas.openxmlformats.org/officeDocument/2006/relationships/slideLayout" Target="/ppt/slideLayouts/slideLayout3.xml" Id="Rd0b4cc4d3f3d425c" /><Relationship Type="http://schemas.openxmlformats.org/officeDocument/2006/relationships/slideLayout" Target="/ppt/slideLayouts/slideLayout4.xml" Id="Rc6a7a46e3672465e" /><Relationship Type="http://schemas.openxmlformats.org/officeDocument/2006/relationships/slideLayout" Target="/ppt/slideLayouts/slideLayout5.xml" Id="R5e38d25153a947d4" /><Relationship Type="http://schemas.openxmlformats.org/officeDocument/2006/relationships/slideLayout" Target="/ppt/slideLayouts/slideLayout6.xml" Id="Rf05ad149e27d4a4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9a1777af6e4d14"/>
    <p:sldLayoutId xmlns:r="http://schemas.openxmlformats.org/officeDocument/2006/relationships" id="2147483650" r:id="R9985e4ee04f247bb"/>
    <p:sldLayoutId xmlns:r="http://schemas.openxmlformats.org/officeDocument/2006/relationships" id="2147483651" r:id="Rd0b4cc4d3f3d425c"/>
    <p:sldLayoutId xmlns:r="http://schemas.openxmlformats.org/officeDocument/2006/relationships" id="2147483652" r:id="Rc6a7a46e3672465e"/>
    <p:sldLayoutId xmlns:r="http://schemas.openxmlformats.org/officeDocument/2006/relationships" id="2147483653" r:id="R5e38d25153a947d4"/>
    <p:sldLayoutId xmlns:r="http://schemas.openxmlformats.org/officeDocument/2006/relationships" id="2147483654" r:id="Rf05ad149e27d4a4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033464c2994812" /><Relationship Type="http://schemas.openxmlformats.org/officeDocument/2006/relationships/hyperlink" Target="https://lipsyncx.com/" TargetMode="External" Id="Rc6f5c55c3a754420" /><Relationship Type="http://schemas.openxmlformats.org/officeDocument/2006/relationships/image" Target="/ppt/media/image.png" Id="R735664066b424fd9" /><Relationship Type="http://schemas.openxmlformats.org/officeDocument/2006/relationships/notesSlide" Target="/ppt/notesSlides/notesSlide1.xml" Id="Ra9b4755684e547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63e0b3eb8e48e9" /><Relationship Type="http://schemas.openxmlformats.org/officeDocument/2006/relationships/hyperlink" Target="https://lipsyncx.com/" TargetMode="External" Id="R6dd77f091bfc47c7" /><Relationship Type="http://schemas.openxmlformats.org/officeDocument/2006/relationships/notesSlide" Target="/ppt/notesSlides/notesSlide2.xml" Id="R558d97d06f0f44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75c7ebb24d471d" /><Relationship Type="http://schemas.openxmlformats.org/officeDocument/2006/relationships/hyperlink" Target="https://lipsyncx.com/" TargetMode="External" Id="R8ba71f67ef024b5f" /><Relationship Type="http://schemas.openxmlformats.org/officeDocument/2006/relationships/notesSlide" Target="/ppt/notesSlides/notesSlide3.xml" Id="R45ed2ba24e424b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e27c2048084232" /><Relationship Type="http://schemas.openxmlformats.org/officeDocument/2006/relationships/hyperlink" Target="https://lipsyncx.com/" TargetMode="External" Id="Re900299311414fcc" /><Relationship Type="http://schemas.openxmlformats.org/officeDocument/2006/relationships/notesSlide" Target="/ppt/notesSlides/notesSlide4.xml" Id="R7493ce8cae9745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1baeb48e5c4fe8" /><Relationship Type="http://schemas.openxmlformats.org/officeDocument/2006/relationships/hyperlink" Target="https://lipsyncx.com/" TargetMode="External" Id="R15d8a1cfe7ac446b" /><Relationship Type="http://schemas.openxmlformats.org/officeDocument/2006/relationships/notesSlide" Target="/ppt/notesSlides/notesSlide5.xml" Id="R21560a10e21344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087d61ef2546f2" /><Relationship Type="http://schemas.openxmlformats.org/officeDocument/2006/relationships/hyperlink" Target="https://lipsyncx.com/" TargetMode="External" Id="R4f644a4a38ee47dd" /><Relationship Type="http://schemas.openxmlformats.org/officeDocument/2006/relationships/notesSlide" Target="/ppt/notesSlides/notesSlide6.xml" Id="R143d2a37fe854c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18df5651dd43f1" /><Relationship Type="http://schemas.openxmlformats.org/officeDocument/2006/relationships/hyperlink" Target="https://lipsyncx.com/" TargetMode="External" Id="Ra8212be393154547" /><Relationship Type="http://schemas.openxmlformats.org/officeDocument/2006/relationships/notesSlide" Target="/ppt/notesSlides/notesSlide7.xml" Id="R869384424ac3421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1e1c032aa94144" /><Relationship Type="http://schemas.openxmlformats.org/officeDocument/2006/relationships/hyperlink" Target="https://lipsyncx.com/" TargetMode="External" Id="Rde35214013854336" /><Relationship Type="http://schemas.openxmlformats.org/officeDocument/2006/relationships/hyperlink" Target="https://lipsyncx.com/" TargetMode="External" Id="R8d27ad5bd08349ad" /><Relationship Type="http://schemas.openxmlformats.org/officeDocument/2006/relationships/notesSlide" Target="/ppt/notesSlides/notesSlide8.xml" Id="Rdddfa409cb704d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05C3F8B-9317-470F-9315-C60D621B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6f5c55c3a754420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E521195-D6C7-43D1-AD25-7F32B75C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CAF96972-77A6-414B-B620-8DF955E0D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76529FF4-05CD-4C0C-A948-80922EB7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AI lip sync 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manual dubbing?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553B9003-CD9E-40C8-BB8B-2A0BD99F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decision guide for performance,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revision effort and scale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4BDE7B-2155-47CC-B268-181BE2714C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5664066b424fd9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827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78D12DD-0833-4290-918F-D8112C240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real production decision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62584C9-4FD1-4137-8AE3-44BD1E4BA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dd77f091bfc47c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2D2DE5F-1B67-4F56-8C67-F237EB65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6F696CE-EB59-41CF-BE63-B7C9EFEAF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Performance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7C1F3CE3-C9C0-4A05-93F2-5297B169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Decide how much acting nuance and voice direction the video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requires.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AB3284D-6894-4586-A3A2-BC08709D7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Visibility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DEC57567-4B84-4EA1-A329-60EF60CB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large on-screen face makes mouth mismatch more noticeable.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BB3B475-6477-4451-B9AF-D0412233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Revisions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686D6E0-0A9E-47AF-9E58-2E0DCB9BC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Compare the effort to reach approved quality after script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changes.</a:t>
            </a:r>
          </a:p>
        </p:txBody>
      </p:sp>
    </p:spTree>
    <p:extLst>
      <p:ext uri="{BB962C8B-B14F-4D97-AF65-F5344CB8AC3E}">
        <p14:creationId xmlns:p14="http://schemas.microsoft.com/office/powerpoint/2010/main" val="15193746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3F1F07F-D27B-4CA7-987D-4BD4E564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workflow tradeoffs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93FDC99-9CA4-42B8-B413-FBB676DB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ba71f67ef024b5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F67EC79-C1CD-47C7-90E8-2FE261B2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5B1223-41A5-4004-BE5F-FB4A3F925546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2928"/>
                <a:gridCol w="3950208"/>
                <a:gridCol w="4169664"/>
              </a:tblGrid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Dimension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Manual dubbing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AI lip sync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Performance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Direct voice-actor control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Model output needs review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Revisions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Recording and talent coordination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Software-based iteration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Scale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More coordination per language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Faster language pilots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Best use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Acting and sensitive delivery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Clear speaker-led information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729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11ACE6A-A968-4E32-BC4B-AE59762D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Manual dubbing scenarios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844FFFB-56A8-4525-A549-7AB9CBF8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900299311414fc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9703F22-570B-477B-914B-E0BAE82F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23609ECD-4EBB-43DD-94C3-4FBB2003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Brand films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85C2C8B5-D0B9-41C7-ACBE-02ADF83D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flagship launch or dramatic ad may need a supervised voice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performance.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3A59AE70-1FBC-4420-9B9D-36A7023C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Character work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A082BA13-60BC-4C3E-900A-065CB4C4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Subtle hesitation, restraint or emotion can justify human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direction.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E714589-CBED-4781-B410-DE3977CA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Production plan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0C3CB7B-FCF5-405C-9627-6EACF162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Allow time for translation approval, talent, retakes and mixing.</a:t>
            </a:r>
          </a:p>
        </p:txBody>
      </p:sp>
    </p:spTree>
    <p:extLst>
      <p:ext uri="{BB962C8B-B14F-4D97-AF65-F5344CB8AC3E}">
        <p14:creationId xmlns:p14="http://schemas.microsoft.com/office/powerpoint/2010/main" val="7885977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727D70-60A3-4119-940F-62ECD1A8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AI lip-sync scenarios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9781957-D778-417E-AE59-068164BE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5d8a1cfe7ac446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63FFC0A-5212-426A-8F6A-423D3E8C6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16390D08-586F-4DDF-8C60-53D3DA16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Repeated content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DA7E6F7-2DED-4ADE-9071-76F425F8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Tutorials, SaaS walkthroughs and demos often benefit from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shorter review loop.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3C6A4B0C-85A7-46EC-983D-4CEC329B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New languages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7896F67-19E5-4DAA-96E2-899ED5589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Test a representative clip before expanding a localization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program.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A2A17FC-329E-48E6-A5A0-9818CC47C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Usable footage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3E9106AC-A78C-4B60-BC29-D69ECB14E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Favor visible mouths, stable lighting and a clear single speaker.</a:t>
            </a:r>
          </a:p>
        </p:txBody>
      </p:sp>
    </p:spTree>
    <p:extLst>
      <p:ext uri="{BB962C8B-B14F-4D97-AF65-F5344CB8AC3E}">
        <p14:creationId xmlns:p14="http://schemas.microsoft.com/office/powerpoint/2010/main" val="21268471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3349AB6-CD5F-40C1-BF17-100E3ADB2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hybrid content library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8CAD86C-6AAC-4B6A-87E1-18071DB7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f644a4a38ee47d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7644BA7-C322-4CA6-8625-622453169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E3B66A3-08BC-4E87-A02B-44CF9F9A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Back catalog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1FB8160-2CE8-4712-B056-0F157535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reviewed AI versions for suitable informational content.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2ADCD719-8B3A-448E-B074-5BD563585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Hero assets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FEAFB67B-F1CA-4712-BAB1-213308136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Reserve directed human dubbing for videos where performance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carries the message.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937902F9-EA19-4132-B5D4-EF1BF925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Escalation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2B290600-2D2A-4ED5-BAAC-78D17722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Move a content category to a more controlled process if AI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results keep missing the standard.</a:t>
            </a:r>
          </a:p>
        </p:txBody>
      </p:sp>
    </p:spTree>
    <p:extLst>
      <p:ext uri="{BB962C8B-B14F-4D97-AF65-F5344CB8AC3E}">
        <p14:creationId xmlns:p14="http://schemas.microsoft.com/office/powerpoint/2010/main" val="19404488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10EC2B8-6EBA-48E9-921E-DE894AE5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fair comparison pilot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DFD0F75-FE8C-4466-A6D8-5A587B5D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8212be39315454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A1EE1CC-AD65-4AD9-86CA-A80DF512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19B016F-9746-4B34-B423-3355ECB4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Same material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83B87F9A-D849-4012-B7A4-E47C26D3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the same approved script and representative footage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both paths.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19135EAE-F39B-4FB0-9175-FCB6C37DA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Approval effort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15534D05-51C9-4CC3-A46C-152D57D7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 reviewer time, revision cycles and the final usable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output.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21F351C-E9C1-4D84-B992-9868B8A3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Decision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4A5AC77-93E0-4686-A1CA-4D2FB5627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the process that meets this video’s quality standard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within the available budget.</a:t>
            </a:r>
          </a:p>
        </p:txBody>
      </p:sp>
    </p:spTree>
    <p:extLst>
      <p:ext uri="{BB962C8B-B14F-4D97-AF65-F5344CB8AC3E}">
        <p14:creationId xmlns:p14="http://schemas.microsoft.com/office/powerpoint/2010/main" val="1428853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E396EDF-F3F0-43DA-842D-A8A8CFD4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FECC9BB-B18C-4260-925E-2925D271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e3521401385433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C335885-83BF-413F-BD8C-616DDC4F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A60A1F2A-4161-4EF0-A28A-294D16E3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20688168-D763-474B-8B22-E2D283D60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d27ad5bd08349ad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44A62C49-061B-457F-8528-51DBBB61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8C34921B-6AF6-448D-B443-B370CAF87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F0132091-495D-4B70-94B9-5DFDAEB6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https://lipsyncx.com/blog/ai-lip-sync-vs-manual-dubbing</a:t>
            </a:r>
          </a:p>
        </p:txBody>
      </p:sp>
    </p:spTree>
    <p:extLst>
      <p:ext uri="{BB962C8B-B14F-4D97-AF65-F5344CB8AC3E}">
        <p14:creationId xmlns:p14="http://schemas.microsoft.com/office/powerpoint/2010/main" val="1845987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2026-10-24T06:48:22.9540000Z</dcterms:created>
  <dcterms:modified xsi:type="dcterms:W3CDTF">2026-10-24T06:48:22.9540000Z</dcterms:modified>
</coreProperties>
</file>