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06f4a190fa043d2" /><Relationship Type="http://schemas.openxmlformats.org/officeDocument/2006/relationships/extended-properties" Target="/docProps/app.xml" Id="Rdf1f1a80ae2e456a" /><Relationship Type="http://schemas.openxmlformats.org/officeDocument/2006/relationships/officeDocument" Target="/ppt/presentation.xml" Id="Rfcb4d2b9263b4b3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daf9cff9cda4537"/>
  </p:sldMasterIdLst>
  <p:notesMasterIdLst>
    <p:notesMasterId xmlns:r="http://schemas.openxmlformats.org/officeDocument/2006/relationships" r:id="R42e2911666894634"/>
  </p:notesMasterIdLst>
  <p:sldIdLst>
    <p:sldId xmlns:r="http://schemas.openxmlformats.org/officeDocument/2006/relationships" id="256" r:id="Rd0d902002cfb4002"/>
    <p:sldId xmlns:r="http://schemas.openxmlformats.org/officeDocument/2006/relationships" id="257" r:id="R1ca1f3c81fc6474d"/>
    <p:sldId xmlns:r="http://schemas.openxmlformats.org/officeDocument/2006/relationships" id="258" r:id="Ra9100dab14e648e2"/>
    <p:sldId xmlns:r="http://schemas.openxmlformats.org/officeDocument/2006/relationships" id="259" r:id="R8c9f3e3bb33b45eb"/>
    <p:sldId xmlns:r="http://schemas.openxmlformats.org/officeDocument/2006/relationships" id="260" r:id="R1d48ee2b886a4251"/>
    <p:sldId xmlns:r="http://schemas.openxmlformats.org/officeDocument/2006/relationships" id="261" r:id="R53eef01ee0d44691"/>
    <p:sldId xmlns:r="http://schemas.openxmlformats.org/officeDocument/2006/relationships" id="262" r:id="R6cbba6c0371d48f0"/>
    <p:sldId xmlns:r="http://schemas.openxmlformats.org/officeDocument/2006/relationships" id="263" r:id="R003c9d650a414e0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ed7cc7e3a694ff6" /><Relationship Type="http://schemas.openxmlformats.org/officeDocument/2006/relationships/slideMaster" Target="/ppt/slideMasters/slideMaster1.xml" Id="R6daf9cff9cda4537" /><Relationship Type="http://schemas.openxmlformats.org/officeDocument/2006/relationships/notesMaster" Target="/ppt/notesMasters/notesMaster1.xml" Id="R42e2911666894634" /><Relationship Type="http://schemas.openxmlformats.org/officeDocument/2006/relationships/presProps" Target="/ppt/presProps.xml" Id="R484e8fa84ada4de3" /><Relationship Type="http://schemas.openxmlformats.org/officeDocument/2006/relationships/tableStyles" Target="/ppt/tableStyles.xml" Id="R6c99678d68224183" /><Relationship Type="http://schemas.openxmlformats.org/officeDocument/2006/relationships/slide" Target="/ppt/slides/slide1.xml" Id="Rd0d902002cfb4002" /><Relationship Type="http://schemas.openxmlformats.org/officeDocument/2006/relationships/slide" Target="/ppt/slides/slide2.xml" Id="R1ca1f3c81fc6474d" /><Relationship Type="http://schemas.openxmlformats.org/officeDocument/2006/relationships/slide" Target="/ppt/slides/slide3.xml" Id="Ra9100dab14e648e2" /><Relationship Type="http://schemas.openxmlformats.org/officeDocument/2006/relationships/slide" Target="/ppt/slides/slide4.xml" Id="R8c9f3e3bb33b45eb" /><Relationship Type="http://schemas.openxmlformats.org/officeDocument/2006/relationships/slide" Target="/ppt/slides/slide5.xml" Id="R1d48ee2b886a4251" /><Relationship Type="http://schemas.openxmlformats.org/officeDocument/2006/relationships/slide" Target="/ppt/slides/slide6.xml" Id="R53eef01ee0d44691" /><Relationship Type="http://schemas.openxmlformats.org/officeDocument/2006/relationships/slide" Target="/ppt/slides/slide7.xml" Id="R6cbba6c0371d48f0" /><Relationship Type="http://schemas.openxmlformats.org/officeDocument/2006/relationships/slide" Target="/ppt/slides/slide8.xml" Id="R003c9d650a414e0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735a86d30af43e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a8178803e9b45ab" /><Relationship Type="http://schemas.openxmlformats.org/officeDocument/2006/relationships/notesMaster" Target="/ppt/notesMasters/notesMaster1.xml" Id="R51f233a4531046e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787227fe2024591" /><Relationship Type="http://schemas.openxmlformats.org/officeDocument/2006/relationships/notesMaster" Target="/ppt/notesMasters/notesMaster1.xml" Id="R2a55afea82184ae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4ac3522fdc2443e" /><Relationship Type="http://schemas.openxmlformats.org/officeDocument/2006/relationships/notesMaster" Target="/ppt/notesMasters/notesMaster1.xml" Id="R6136b6ce4b224b5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e2142e273624c84" /><Relationship Type="http://schemas.openxmlformats.org/officeDocument/2006/relationships/notesMaster" Target="/ppt/notesMasters/notesMaster1.xml" Id="R7d8b8c6a89384ad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b35201f078c43d9" /><Relationship Type="http://schemas.openxmlformats.org/officeDocument/2006/relationships/notesMaster" Target="/ppt/notesMasters/notesMaster1.xml" Id="R9d84f97d1c7f419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2dc3af4e46b4401" /><Relationship Type="http://schemas.openxmlformats.org/officeDocument/2006/relationships/notesMaster" Target="/ppt/notesMasters/notesMaster1.xml" Id="Rd5d70869014f45f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0bcc7e0871c4cef" /><Relationship Type="http://schemas.openxmlformats.org/officeDocument/2006/relationships/notesMaster" Target="/ppt/notesMasters/notesMaster1.xml" Id="R759ddc10e83f40a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7538e2bcfae4c47" /><Relationship Type="http://schemas.openxmlformats.org/officeDocument/2006/relationships/notesMaster" Target="/ppt/notesMasters/notesMaster1.xml" Id="R30d36bc3488641c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https://lipsyncx.com/blog/ai-talking-video-model-selection</a:t>
            </a:r>
          </a:p>
          <a:p xmlns:a="http://schemas.openxmlformats.org/drawingml/2006/main">
            <a:r>
              <a:t>Original title: How to Choose an AI Talking Video Model for Your First Clip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2026-10-15T01:37:37.161Z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  <a:p xmlns:a="http://schemas.openxmlformats.org/drawingml/2006/main">
            <a:r>
              <a:t>Cover artwork: /blog-assets/ai-talking-video-model-selection/fast.webp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https://lipsyncx.com/blog/ai-talking-video-model-selection</a:t>
            </a:r>
          </a:p>
          <a:p xmlns:a="http://schemas.openxmlformats.org/drawingml/2006/main">
            <a:r>
              <a:t>Original title: How to Choose an AI Talking Video Model for Your First Clip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2026-10-15T01:37:37.161Z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https://lipsyncx.com/blog/ai-talking-video-model-selection</a:t>
            </a:r>
          </a:p>
          <a:p xmlns:a="http://schemas.openxmlformats.org/drawingml/2006/main">
            <a:r>
              <a:t>Original title: How to Choose an AI Talking Video Model for Your First Clip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2026-10-15T01:37:37.161Z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  <a:p xmlns:a="http://schemas.openxmlformats.org/drawingml/2006/main">
            <a:r>
              <a:t>Image source: https://lipsyncx.com/blog-assets/ai-talking-video-model-selection/portrait.jpg</a:t>
            </a:r>
          </a:p>
          <a:p xmlns:a="http://schemas.openxmlformats.org/drawingml/2006/main">
            <a:r>
              <a:t>Images and product screenshots retain the original article's example context. Shared screenshots illustrate controls, rather than the specific example's render history.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https://lipsyncx.com/blog/ai-talking-video-model-selection</a:t>
            </a:r>
          </a:p>
          <a:p xmlns:a="http://schemas.openxmlformats.org/drawingml/2006/main">
            <a:r>
              <a:t>Original title: How to Choose an AI Talking Video Model for Your First Clip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2026-10-15T01:37:37.161Z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https://lipsyncx.com/blog/ai-talking-video-model-selection</a:t>
            </a:r>
          </a:p>
          <a:p xmlns:a="http://schemas.openxmlformats.org/drawingml/2006/main">
            <a:r>
              <a:t>Original title: How to Choose an AI Talking Video Model for Your First Clip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2026-10-15T01:37:37.161Z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https://lipsyncx.com/blog/ai-talking-video-model-selection</a:t>
            </a:r>
          </a:p>
          <a:p xmlns:a="http://schemas.openxmlformats.org/drawingml/2006/main">
            <a:r>
              <a:t>Original title: How to Choose an AI Talking Video Model for Your First Clip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2026-10-15T01:37:37.161Z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https://lipsyncx.com/blog/ai-talking-video-model-selection</a:t>
            </a:r>
          </a:p>
          <a:p xmlns:a="http://schemas.openxmlformats.org/drawingml/2006/main">
            <a:r>
              <a:t>Original title: How to Choose an AI Talking Video Model for Your First Clip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2026-10-15T01:37:37.161Z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https://lipsyncx.com/blog/ai-talking-video-model-selection</a:t>
            </a:r>
          </a:p>
          <a:p xmlns:a="http://schemas.openxmlformats.org/drawingml/2006/main">
            <a:r>
              <a:t>Original title: How to Choose an AI Talking Video Model for Your First Clip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2026-10-15T01:37:37.161Z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7f87b1a96c8431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7d9d11767fb43e6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ab76196a1f44cef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1b6ada5b8954a11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f70372719c942bd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bd45674f2c541d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2036668-894B-4141-B235-414069CC8BB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063BDE15-EF00-4ED5-BB90-96DCC076036C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210192D9-DE60-4EC3-8364-BAFE4FD76A0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24169C0-908F-4D92-8081-C6789901ECC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561E72DE-8878-465D-BF45-B16C4DA920F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CA99FB15-799D-4100-8423-A8F591DB525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AD6B6C87-B7CF-4BAE-BBDB-041B0786937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2DDE9BE2-AFD9-49A1-8BE7-7B42D8CA4546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A45CDF4-C769-4DF6-BC83-08EC5B64A63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4F6385D-B5FD-4772-A451-D4981582FBB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e5749b609ba47a9" /><Relationship Type="http://schemas.openxmlformats.org/officeDocument/2006/relationships/slideLayout" Target="/ppt/slideLayouts/slideLayout1.xml" Id="R923a5a5e93604e23" /><Relationship Type="http://schemas.openxmlformats.org/officeDocument/2006/relationships/slideLayout" Target="/ppt/slideLayouts/slideLayout2.xml" Id="R5e0c85c7878f4e43" /><Relationship Type="http://schemas.openxmlformats.org/officeDocument/2006/relationships/slideLayout" Target="/ppt/slideLayouts/slideLayout3.xml" Id="R879f6be10b3f4154" /><Relationship Type="http://schemas.openxmlformats.org/officeDocument/2006/relationships/slideLayout" Target="/ppt/slideLayouts/slideLayout4.xml" Id="R7581f2b3541744ad" /><Relationship Type="http://schemas.openxmlformats.org/officeDocument/2006/relationships/slideLayout" Target="/ppt/slideLayouts/slideLayout5.xml" Id="R153daef5cdfc4cae" /><Relationship Type="http://schemas.openxmlformats.org/officeDocument/2006/relationships/slideLayout" Target="/ppt/slideLayouts/slideLayout6.xml" Id="Ra363f9f597e44e6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23a5a5e93604e23"/>
    <p:sldLayoutId xmlns:r="http://schemas.openxmlformats.org/officeDocument/2006/relationships" id="2147483650" r:id="R5e0c85c7878f4e43"/>
    <p:sldLayoutId xmlns:r="http://schemas.openxmlformats.org/officeDocument/2006/relationships" id="2147483651" r:id="R879f6be10b3f4154"/>
    <p:sldLayoutId xmlns:r="http://schemas.openxmlformats.org/officeDocument/2006/relationships" id="2147483652" r:id="R7581f2b3541744ad"/>
    <p:sldLayoutId xmlns:r="http://schemas.openxmlformats.org/officeDocument/2006/relationships" id="2147483653" r:id="R153daef5cdfc4cae"/>
    <p:sldLayoutId xmlns:r="http://schemas.openxmlformats.org/officeDocument/2006/relationships" id="2147483654" r:id="Ra363f9f597e44e6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80c9d99ebc242f7" /><Relationship Type="http://schemas.openxmlformats.org/officeDocument/2006/relationships/hyperlink" Target="https://lipsyncx.com/" TargetMode="External" Id="Rfdfb0e10c7fc4b70" /><Relationship Type="http://schemas.openxmlformats.org/officeDocument/2006/relationships/image" Target="/ppt/media/image.png" Id="Rbdb97a05dfc64ba7" /><Relationship Type="http://schemas.openxmlformats.org/officeDocument/2006/relationships/notesSlide" Target="/ppt/notesSlides/notesSlide1.xml" Id="R828b1f63f28c425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360ee30a2f8471a" /><Relationship Type="http://schemas.openxmlformats.org/officeDocument/2006/relationships/hyperlink" Target="https://lipsyncx.com/" TargetMode="External" Id="R44c3af818d0a4d47" /><Relationship Type="http://schemas.openxmlformats.org/officeDocument/2006/relationships/notesSlide" Target="/ppt/notesSlides/notesSlide2.xml" Id="R69ca0d49799d434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c7c85eed33245f4" /><Relationship Type="http://schemas.openxmlformats.org/officeDocument/2006/relationships/hyperlink" Target="https://lipsyncx.com/" TargetMode="External" Id="R2d8e80fbd4fe44b6" /><Relationship Type="http://schemas.openxmlformats.org/officeDocument/2006/relationships/image" Target="/ppt/media/image2.png" Id="Rf0902f32a0fb4014" /><Relationship Type="http://schemas.openxmlformats.org/officeDocument/2006/relationships/notesSlide" Target="/ppt/notesSlides/notesSlide3.xml" Id="Re1c94ff4d9a747a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368ae1fe91b4fcb" /><Relationship Type="http://schemas.openxmlformats.org/officeDocument/2006/relationships/hyperlink" Target="https://lipsyncx.com/" TargetMode="External" Id="Raecdab82b7374e01" /><Relationship Type="http://schemas.openxmlformats.org/officeDocument/2006/relationships/notesSlide" Target="/ppt/notesSlides/notesSlide4.xml" Id="Rdb9bbd707c5b41c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74004b166124e5f" /><Relationship Type="http://schemas.openxmlformats.org/officeDocument/2006/relationships/hyperlink" Target="https://lipsyncx.com/" TargetMode="External" Id="R5edadeac079e4ec2" /><Relationship Type="http://schemas.openxmlformats.org/officeDocument/2006/relationships/notesSlide" Target="/ppt/notesSlides/notesSlide5.xml" Id="R16b7b2db081249d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974329ba36c4fa4" /><Relationship Type="http://schemas.openxmlformats.org/officeDocument/2006/relationships/hyperlink" Target="https://lipsyncx.com/" TargetMode="External" Id="R78d5013030c44aa9" /><Relationship Type="http://schemas.openxmlformats.org/officeDocument/2006/relationships/notesSlide" Target="/ppt/notesSlides/notesSlide6.xml" Id="Rfa338f794e4d441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8bf938c8b734dbf" /><Relationship Type="http://schemas.openxmlformats.org/officeDocument/2006/relationships/hyperlink" Target="https://lipsyncx.com/" TargetMode="External" Id="R875515ac2b324f03" /><Relationship Type="http://schemas.openxmlformats.org/officeDocument/2006/relationships/notesSlide" Target="/ppt/notesSlides/notesSlide7.xml" Id="Rae22e5ec0356425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4e44ce3c6824121" /><Relationship Type="http://schemas.openxmlformats.org/officeDocument/2006/relationships/hyperlink" Target="https://lipsyncx.com/" TargetMode="External" Id="Rc816486fe30d4cc7" /><Relationship Type="http://schemas.openxmlformats.org/officeDocument/2006/relationships/hyperlink" Target="https://lipsyncx.com/" TargetMode="External" Id="R6c09b67d3fbe4377" /><Relationship Type="http://schemas.openxmlformats.org/officeDocument/2006/relationships/notesSlide" Target="/ppt/notesSlides/notesSlide8.xml" Id="Rfc995145bb87441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770F2183-C7DD-441E-B21A-7EDC0F781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fdfb0e10c7fc4b70"/>
              </a:rPr>
              <a:t>lipsync ai</a:t>
            </a:r>
          </a:p>
        </p:txBody>
      </p:sp>
      <p:sp>
        <p:nvSpPr>
          <p:cNvPr id="2" name="page-number">
            <a:extLst xmlns:a="http://schemas.openxmlformats.org/drawingml/2006/main">
              <a:ext uri="{FF2B5EF4-FFF2-40B4-BE49-F238E27FC236}">
                <a16:creationId xmlns:a16="http://schemas.microsoft.com/office/drawing/2014/main" id="{AC6E1292-30DE-4173-91A3-9302CDE72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01 / 08</a:t>
            </a:r>
          </a:p>
        </p:txBody>
      </p:sp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5881C00D-8721-4A63-9F00-DD3133CA3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3810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LipSyncX</a:t>
            </a:r>
          </a:p>
        </p:txBody>
      </p:sp>
      <p:sp>
        <p:nvSpPr>
          <p:cNvPr id="4" name="deck-title">
            <a:extLst xmlns:a="http://schemas.openxmlformats.org/drawingml/2006/main">
              <a:ext uri="{FF2B5EF4-FFF2-40B4-BE49-F238E27FC236}">
                <a16:creationId xmlns:a16="http://schemas.microsoft.com/office/drawing/2014/main" id="{244EA122-C9ED-4EC4-AE29-B72561BC5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76400"/>
            <a:ext cx="5410200" cy="2714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Your first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talking-video model</a:t>
            </a:r>
          </a:p>
        </p:txBody>
      </p:sp>
      <p:sp>
        <p:nvSpPr>
          <p:cNvPr id="5" name="subtitle">
            <a:extLst xmlns:a="http://schemas.openxmlformats.org/drawingml/2006/main">
              <a:ext uri="{FF2B5EF4-FFF2-40B4-BE49-F238E27FC236}">
                <a16:creationId xmlns:a16="http://schemas.microsoft.com/office/drawing/2014/main" id="{88B3AB7A-B263-4EA9-955F-BD45AA4AB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86300"/>
            <a:ext cx="51435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 portrait-and-audio pilot for a course or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product introduction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55B878-F796-4506-9034-F776D4F87C0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b97a05dfc64ba7"/>
          <a:stretch xmlns:a="http://schemas.openxmlformats.org/drawingml/2006/main"/>
        </p:blipFill>
        <p:spPr>
          <a:xfrm xmlns:a="http://schemas.openxmlformats.org/drawingml/2006/main">
            <a:off x="7396057" y="1428750"/>
            <a:ext cx="3267287" cy="43243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74447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2ECDBA9-F765-437C-8A3C-482E83AF1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input determines the model route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E4F6F62F-DD61-40AA-A167-61E7B0467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44c3af818d0a4d47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2C9166F3-9818-475B-8F35-4C8C55516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02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4EC7CAFE-7183-4669-B986-B18CD7ECB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One portrait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F237CC89-DFA0-409C-B544-FF34482CD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Start with a single-speaker photo lip-sync workflow.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645E79F3-5334-40BE-9375-535878E4D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Existing footage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69211096-535B-4589-A1A8-3DF7AEC32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Use a video-input workflow when you want to retain a filmed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performance.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89947C63-6EB5-4425-8D56-3F2546108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Two people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31B5B715-55F4-4A54-8DEF-69FC7BAC8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Choose the multi-speaker route and check its separate controls.</a:t>
            </a:r>
          </a:p>
        </p:txBody>
      </p:sp>
    </p:spTree>
    <p:extLst>
      <p:ext uri="{BB962C8B-B14F-4D97-AF65-F5344CB8AC3E}">
        <p14:creationId xmlns:p14="http://schemas.microsoft.com/office/powerpoint/2010/main" val="55159725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B7A7A1B-13C9-433A-B6E5-27F0727C9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guide’s controlled example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039FC0A7-9EAE-4EC3-9B7A-0741C121F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2d8e80fbd4fe44b6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7D1AA3B8-02F3-4F96-A5F8-0EEFA2765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03 / 08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3969A7-9CB2-4F17-B324-BF95CA518DC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902f32a0fb4014"/>
          <a:stretch xmlns:a="http://schemas.openxmlformats.org/drawingml/2006/main"/>
        </p:blipFill>
        <p:spPr>
          <a:xfrm xmlns:a="http://schemas.openxmlformats.org/drawingml/2006/main">
            <a:off x="1188244" y="1733550"/>
            <a:ext cx="3128963" cy="4171950"/>
          </a:xfrm>
          <a:prstGeom xmlns:a="http://schemas.openxmlformats.org/drawingml/2006/main" prst="rect">
            <a:avLst/>
          </a:prstGeom>
        </p:spPr>
      </p:pic>
      <p:sp>
        <p:nvSpPr>
          <p:cNvPr id="5" name="label-0">
            <a:extLst xmlns:a="http://schemas.openxmlformats.org/drawingml/2006/main">
              <a:ext uri="{FF2B5EF4-FFF2-40B4-BE49-F238E27FC236}">
                <a16:creationId xmlns:a16="http://schemas.microsoft.com/office/drawing/2014/main" id="{C86731B7-7260-4A2C-AC39-8CFE4BC84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1790700"/>
            <a:ext cx="62484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Shared materials</a:t>
            </a:r>
          </a:p>
        </p:txBody>
      </p:sp>
      <p:sp>
        <p:nvSpPr>
          <p:cNvPr id="6" name="body-0">
            <a:extLst xmlns:a="http://schemas.openxmlformats.org/drawingml/2006/main">
              <a:ext uri="{FF2B5EF4-FFF2-40B4-BE49-F238E27FC236}">
                <a16:creationId xmlns:a16="http://schemas.microsoft.com/office/drawing/2014/main" id="{66CC51B2-A97E-4B76-865E-AF3182230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209800"/>
            <a:ext cx="62484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The article pairs one fictional teacher portrait with one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eight-second lesson opening.</a:t>
            </a:r>
          </a:p>
        </p:txBody>
      </p:sp>
      <p:sp>
        <p:nvSpPr>
          <p:cNvPr id="7" name="label-1">
            <a:extLst xmlns:a="http://schemas.openxmlformats.org/drawingml/2006/main">
              <a:ext uri="{FF2B5EF4-FFF2-40B4-BE49-F238E27FC236}">
                <a16:creationId xmlns:a16="http://schemas.microsoft.com/office/drawing/2014/main" id="{F33B35B7-8ADC-4591-B138-69C7247A8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219450"/>
            <a:ext cx="62484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Comparison</a:t>
            </a:r>
          </a:p>
        </p:txBody>
      </p:sp>
      <p:sp>
        <p:nvSpPr>
          <p:cNvPr id="8" name="body-1">
            <a:extLst xmlns:a="http://schemas.openxmlformats.org/drawingml/2006/main">
              <a:ext uri="{FF2B5EF4-FFF2-40B4-BE49-F238E27FC236}">
                <a16:creationId xmlns:a16="http://schemas.microsoft.com/office/drawing/2014/main" id="{6C34BA51-F915-4316-8B5B-1C738B5E6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638550"/>
            <a:ext cx="62484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Fast and Pro use the same image, recording and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480p setting.</a:t>
            </a:r>
          </a:p>
        </p:txBody>
      </p:sp>
      <p:sp>
        <p:nvSpPr>
          <p:cNvPr id="9" name="label-2">
            <a:extLst xmlns:a="http://schemas.openxmlformats.org/drawingml/2006/main">
              <a:ext uri="{FF2B5EF4-FFF2-40B4-BE49-F238E27FC236}">
                <a16:creationId xmlns:a16="http://schemas.microsoft.com/office/drawing/2014/main" id="{C67EC65A-F510-415C-84BD-0B03BA300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648200"/>
            <a:ext cx="62484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Disclosure</a:t>
            </a:r>
          </a:p>
        </p:txBody>
      </p:sp>
      <p:sp>
        <p:nvSpPr>
          <p:cNvPr id="10" name="body-2">
            <a:extLst xmlns:a="http://schemas.openxmlformats.org/drawingml/2006/main">
              <a:ext uri="{FF2B5EF4-FFF2-40B4-BE49-F238E27FC236}">
                <a16:creationId xmlns:a16="http://schemas.microsoft.com/office/drawing/2014/main" id="{09BD2463-BBC9-499B-9896-F998C5166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067300"/>
            <a:ext cx="62484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The examples use generated artwork and synthesized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narration.</a:t>
            </a:r>
          </a:p>
        </p:txBody>
      </p:sp>
    </p:spTree>
    <p:extLst>
      <p:ext uri="{BB962C8B-B14F-4D97-AF65-F5344CB8AC3E}">
        <p14:creationId xmlns:p14="http://schemas.microsoft.com/office/powerpoint/2010/main" val="155661936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4E70478-A3B8-4430-B16B-04400FD3A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example’s recorded charges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2AD8C4F8-742B-4D46-AF2F-7271D7A50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aecdab82b7374e01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545ECF49-198E-4F48-8115-D8DE2547F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04 / 08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190BA4-CFE0-456E-9FC9-F7941D03A975}"/>
              </a:ext>
            </a:extLst>
          </p:cNvPr>
          <p:cNvGraphicFramePr/>
          <p:nvPr/>
        </p:nvGraphicFramePr>
        <p:xfrm>
          <a:off xmlns:a="http://schemas.openxmlformats.org/drawingml/2006/main" x="609600" y="1714500"/>
          <a:ext xmlns:a="http://schemas.openxmlformats.org/drawingml/2006/main" cx="10972800" cy="2571750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2962656"/>
                <a:gridCol w="2414016"/>
                <a:gridCol w="2523744"/>
                <a:gridCol w="3072384"/>
              </a:tblGrid>
              <a:tr h="8572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D400"/>
                          </a:solidFill>
                          <a:latin typeface="Arial"/>
                          <a:ea typeface="Arial"/>
                          <a:cs typeface="Arial"/>
                        </a:rPr>
                        <a:t>Model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T w="9525">
                      <a:solidFill>
                        <a:srgbClr val="333333"/>
                      </a:solidFill>
                      <a:prstDash val="solid"/>
                    </a:lnT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D400"/>
                          </a:solidFill>
                          <a:latin typeface="Arial"/>
                          <a:ea typeface="Arial"/>
                          <a:cs typeface="Arial"/>
                        </a:rPr>
                        <a:t>Audio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T w="9525">
                      <a:solidFill>
                        <a:srgbClr val="333333"/>
                      </a:solidFill>
                      <a:prstDash val="solid"/>
                    </a:lnT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D400"/>
                          </a:solidFill>
                          <a:latin typeface="Arial"/>
                          <a:ea typeface="Arial"/>
                          <a:cs typeface="Arial"/>
                        </a:rPr>
                        <a:t>Resolution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T w="9525">
                      <a:solidFill>
                        <a:srgbClr val="333333"/>
                      </a:solidFill>
                      <a:prstDash val="solid"/>
                    </a:lnT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D400"/>
                          </a:solidFill>
                          <a:latin typeface="Arial"/>
                          <a:ea typeface="Arial"/>
                          <a:cs typeface="Arial"/>
                        </a:rPr>
                        <a:t>Credits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T w="9525">
                      <a:solidFill>
                        <a:srgbClr val="333333"/>
                      </a:solidFill>
                      <a:prstDash val="solid"/>
                    </a:lnT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1A1A1A"/>
                    </a:solidFill>
                  </a:tcPr>
                </a:tc>
              </a:tr>
              <a:tr h="8572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LipSyncX 2.0 Fast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8 seconds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480p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20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8572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LipSyncX 2.0 Pro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8 seconds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480p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20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</a:tbl>
          </a:graphicData>
        </a:graphic>
      </p:graphicFrame>
      <p:sp>
        <p:nvSpPr>
          <p:cNvPr id="5" name="table-context">
            <a:extLst xmlns:a="http://schemas.openxmlformats.org/drawingml/2006/main">
              <a:ext uri="{FF2B5EF4-FFF2-40B4-BE49-F238E27FC236}">
                <a16:creationId xmlns:a16="http://schemas.microsoft.com/office/drawing/2014/main" id="{1F08D64F-3EC8-4295-BE65-4077F8A77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76750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7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Article example checked October 14, 2026. Use the displayed quote for your own job.</a:t>
            </a:r>
          </a:p>
        </p:txBody>
      </p:sp>
    </p:spTree>
    <p:extLst>
      <p:ext uri="{BB962C8B-B14F-4D97-AF65-F5344CB8AC3E}">
        <p14:creationId xmlns:p14="http://schemas.microsoft.com/office/powerpoint/2010/main" val="11558526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BDAE865C-9BE3-44D0-AF0B-5440E8DCB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viewing test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58A3F93D-B5B4-4231-A4B4-EDF1EF17D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5edadeac079e4ec2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A511CCA5-F284-403C-9F1D-2F388F85A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05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FCD3E667-2D3E-4498-84B4-D70C87824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Delivery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46031D15-670E-4C42-9819-ED9D4C1B8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Watch at the size you intend to publish. Does the presenter feel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comfortable?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6C60BA58-876B-47A1-9F3A-4D3295DAD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Mouth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C9544F32-5208-4EF8-99CA-B4675E8AE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Check whether movement distracts from the sentence.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5A31F7BB-A94C-4428-9EBB-0CE4E2F9D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Purpose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E6430DA8-29E9-485C-9103-A9C173BAD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Choose the version that suits the voice and lesson, rather than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selecting by model name alone.</a:t>
            </a:r>
          </a:p>
        </p:txBody>
      </p:sp>
    </p:spTree>
    <p:extLst>
      <p:ext uri="{BB962C8B-B14F-4D97-AF65-F5344CB8AC3E}">
        <p14:creationId xmlns:p14="http://schemas.microsoft.com/office/powerpoint/2010/main" val="69267607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5B767A0-E007-4E9A-A16E-20F9610B5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presenter inside a finished edit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7EBF097E-0C38-4A37-94A3-4F901EA43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78d5013030c44aa9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2C1ABBA6-CC27-4A26-A5E4-E19C4FDE3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06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CFB0545E-D107-4706-A598-7908B5237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Product video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88F8EED7-35E5-44C4-B6B9-4B6D7E992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Follow a short presenter opening with the product in use.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40F88871-4B0B-4A93-B08D-2276C5A3C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Course video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B0138720-C737-440A-AF72-DBCC8022C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Follow the teacher introduction with real demonstrations or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screen recordings.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21484994-4AFC-4A05-9CDA-C58F0CFBD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Revision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51488456-862C-46FF-8AF3-460FE8832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Fix pronunciation and wording before rendering a longer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introduction.</a:t>
            </a:r>
          </a:p>
        </p:txBody>
      </p:sp>
    </p:spTree>
    <p:extLst>
      <p:ext uri="{BB962C8B-B14F-4D97-AF65-F5344CB8AC3E}">
        <p14:creationId xmlns:p14="http://schemas.microsoft.com/office/powerpoint/2010/main" val="8394325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5896D84-6742-4516-9067-E2C1A562B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purchase and export checks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0283394F-299D-45E3-9894-A927B2B96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875515ac2b324f03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3CBBDE0C-498E-4C11-8552-A55D2943A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07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594FC3D1-DFB5-490F-BC5C-5CC5D6843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Quote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298FB2BA-0215-4F70-92CE-9B58D16DA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Read the model, duration and resolution estimate before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generation.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1A9D43D3-1A7E-4D22-8BF7-4CFE44C9C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Download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24E9F88E-CEC5-4423-AFBA-F02ECFD11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Confirm the current watermark and download conditions.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18C6CAAA-F169-4F92-AE7B-54456E91E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Failure policy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544FDA38-0012-4197-912D-7F98551E2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Distinguish returned generation credits from a cash refund.</a:t>
            </a:r>
          </a:p>
        </p:txBody>
      </p:sp>
    </p:spTree>
    <p:extLst>
      <p:ext uri="{BB962C8B-B14F-4D97-AF65-F5344CB8AC3E}">
        <p14:creationId xmlns:p14="http://schemas.microsoft.com/office/powerpoint/2010/main" val="74098867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EEBC26E-D3A6-4C46-AE40-41997A7C2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Your first short test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CEBF7573-FAB8-4317-B05A-D8A3816B2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c816486fe30d4cc7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4419DCF9-A312-4C3C-9D6A-D219DF52A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08 / 08</a:t>
            </a:r>
          </a:p>
        </p:txBody>
      </p:sp>
      <p:sp>
        <p:nvSpPr>
          <p:cNvPr id="4" name="next-step">
            <a:extLst xmlns:a="http://schemas.openxmlformats.org/drawingml/2006/main">
              <a:ext uri="{FF2B5EF4-FFF2-40B4-BE49-F238E27FC236}">
                <a16:creationId xmlns:a16="http://schemas.microsoft.com/office/drawing/2014/main" id="{20E5E7BC-CE67-4983-8D68-FA6840F5A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572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5F4EF"/>
                </a:solidFill>
                <a:latin typeface="Arial"/>
                <a:ea typeface="Arial"/>
                <a:cs typeface="Arial"/>
              </a:rPr>
              <a:t>Use one clear input and one approved recording. Check the quote,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5F4EF"/>
                </a:solidFill>
                <a:latin typeface="Arial"/>
                <a:ea typeface="Arial"/>
                <a:cs typeface="Arial"/>
              </a:rPr>
              <a:t>review a short result, then decide what to make next.</a:t>
            </a:r>
          </a:p>
        </p:txBody>
      </p:sp>
      <p:sp>
        <p:nvSpPr>
          <p:cNvPr id="5" name="main-homepage-link">
            <a:extLst xmlns:a="http://schemas.openxmlformats.org/drawingml/2006/main">
              <a:ext uri="{FF2B5EF4-FFF2-40B4-BE49-F238E27FC236}">
                <a16:creationId xmlns:a16="http://schemas.microsoft.com/office/drawing/2014/main" id="{816211D6-1904-4C7E-9028-CFCD88104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52800"/>
            <a:ext cx="6667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4200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6c09b67d3fbe4377"/>
              </a:rPr>
              <a:t>lipsync ai</a:t>
            </a:r>
          </a:p>
        </p:txBody>
      </p:sp>
      <p:sp>
        <p:nvSpPr>
          <p:cNvPr id="6" name="homepage-address">
            <a:extLst xmlns:a="http://schemas.openxmlformats.org/drawingml/2006/main">
              <a:ext uri="{FF2B5EF4-FFF2-40B4-BE49-F238E27FC236}">
                <a16:creationId xmlns:a16="http://schemas.microsoft.com/office/drawing/2014/main" id="{7B21A248-8E5F-4259-B627-CD5DA4A95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29100"/>
            <a:ext cx="9525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https://lipsyncx.com/</a:t>
            </a:r>
          </a:p>
        </p:txBody>
      </p:sp>
      <p:sp>
        <p:nvSpPr>
          <p:cNvPr id="7" name="source-label">
            <a:extLst xmlns:a="http://schemas.openxmlformats.org/drawingml/2006/main">
              <a:ext uri="{FF2B5EF4-FFF2-40B4-BE49-F238E27FC236}">
                <a16:creationId xmlns:a16="http://schemas.microsoft.com/office/drawing/2014/main" id="{5D433AB7-AE27-4965-937E-B3DBDB156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0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Original blog tutorial</a:t>
            </a:r>
          </a:p>
        </p:txBody>
      </p:sp>
      <p:sp>
        <p:nvSpPr>
          <p:cNvPr id="8" name="source-address">
            <a:extLst xmlns:a="http://schemas.openxmlformats.org/drawingml/2006/main">
              <a:ext uri="{FF2B5EF4-FFF2-40B4-BE49-F238E27FC236}">
                <a16:creationId xmlns:a16="http://schemas.microsoft.com/office/drawing/2014/main" id="{040BF977-E355-4E91-A884-4109AA32E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10200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https://lipsyncx.com/blog/ai-talking-video-model-selection</a:t>
            </a:r>
          </a:p>
        </p:txBody>
      </p:sp>
    </p:spTree>
    <p:extLst>
      <p:ext uri="{BB962C8B-B14F-4D97-AF65-F5344CB8AC3E}">
        <p14:creationId xmlns:p14="http://schemas.microsoft.com/office/powerpoint/2010/main" val="130590176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2026-10-24T06:48:23.2860000Z</dcterms:created>
  <dcterms:modified xsi:type="dcterms:W3CDTF">2026-10-24T06:48:23.2860000Z</dcterms:modified>
</coreProperties>
</file>