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268b63f624544b4" /><Relationship Type="http://schemas.openxmlformats.org/officeDocument/2006/relationships/extended-properties" Target="/docProps/app.xml" Id="Rdf2c50f96bb44a35" /><Relationship Type="http://schemas.openxmlformats.org/officeDocument/2006/relationships/officeDocument" Target="/ppt/presentation.xml" Id="R1c710acdbf6244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1f544d3b284741"/>
  </p:sldMasterIdLst>
  <p:notesMasterIdLst>
    <p:notesMasterId xmlns:r="http://schemas.openxmlformats.org/officeDocument/2006/relationships" r:id="R889175c0cd0b4a8f"/>
  </p:notesMasterIdLst>
  <p:sldIdLst>
    <p:sldId xmlns:r="http://schemas.openxmlformats.org/officeDocument/2006/relationships" id="256" r:id="R4248a93d270c41db"/>
    <p:sldId xmlns:r="http://schemas.openxmlformats.org/officeDocument/2006/relationships" id="257" r:id="R89ae1b0496704a57"/>
    <p:sldId xmlns:r="http://schemas.openxmlformats.org/officeDocument/2006/relationships" id="258" r:id="R84bc650dd7cc4897"/>
    <p:sldId xmlns:r="http://schemas.openxmlformats.org/officeDocument/2006/relationships" id="259" r:id="R84fe667034cd4521"/>
    <p:sldId xmlns:r="http://schemas.openxmlformats.org/officeDocument/2006/relationships" id="260" r:id="R3eb5a7bed8744cc0"/>
    <p:sldId xmlns:r="http://schemas.openxmlformats.org/officeDocument/2006/relationships" id="261" r:id="R0cde680e965c48e0"/>
    <p:sldId xmlns:r="http://schemas.openxmlformats.org/officeDocument/2006/relationships" id="262" r:id="R4d83014766d54bbb"/>
    <p:sldId xmlns:r="http://schemas.openxmlformats.org/officeDocument/2006/relationships" id="263" r:id="R9f5b37fd54304d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488555af924e01" /><Relationship Type="http://schemas.openxmlformats.org/officeDocument/2006/relationships/slideMaster" Target="/ppt/slideMasters/slideMaster1.xml" Id="Rb61f544d3b284741" /><Relationship Type="http://schemas.openxmlformats.org/officeDocument/2006/relationships/notesMaster" Target="/ppt/notesMasters/notesMaster1.xml" Id="R889175c0cd0b4a8f" /><Relationship Type="http://schemas.openxmlformats.org/officeDocument/2006/relationships/presProps" Target="/ppt/presProps.xml" Id="R6efe30214b454f2b" /><Relationship Type="http://schemas.openxmlformats.org/officeDocument/2006/relationships/tableStyles" Target="/ppt/tableStyles.xml" Id="R3871a42f9b9b4cd6" /><Relationship Type="http://schemas.openxmlformats.org/officeDocument/2006/relationships/slide" Target="/ppt/slides/slide1.xml" Id="R4248a93d270c41db" /><Relationship Type="http://schemas.openxmlformats.org/officeDocument/2006/relationships/slide" Target="/ppt/slides/slide2.xml" Id="R89ae1b0496704a57" /><Relationship Type="http://schemas.openxmlformats.org/officeDocument/2006/relationships/slide" Target="/ppt/slides/slide3.xml" Id="R84bc650dd7cc4897" /><Relationship Type="http://schemas.openxmlformats.org/officeDocument/2006/relationships/slide" Target="/ppt/slides/slide4.xml" Id="R84fe667034cd4521" /><Relationship Type="http://schemas.openxmlformats.org/officeDocument/2006/relationships/slide" Target="/ppt/slides/slide5.xml" Id="R3eb5a7bed8744cc0" /><Relationship Type="http://schemas.openxmlformats.org/officeDocument/2006/relationships/slide" Target="/ppt/slides/slide6.xml" Id="R0cde680e965c48e0" /><Relationship Type="http://schemas.openxmlformats.org/officeDocument/2006/relationships/slide" Target="/ppt/slides/slide7.xml" Id="R4d83014766d54bbb" /><Relationship Type="http://schemas.openxmlformats.org/officeDocument/2006/relationships/slide" Target="/ppt/slides/slide8.xml" Id="R9f5b37fd54304d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778a8d9d934b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c0ddaf7e344fe9" /><Relationship Type="http://schemas.openxmlformats.org/officeDocument/2006/relationships/notesMaster" Target="/ppt/notesMasters/notesMaster1.xml" Id="R81aeff132abf45c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121b47b3104b87" /><Relationship Type="http://schemas.openxmlformats.org/officeDocument/2006/relationships/notesMaster" Target="/ppt/notesMasters/notesMaster1.xml" Id="R2e67f790714342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fea3fb47384975" /><Relationship Type="http://schemas.openxmlformats.org/officeDocument/2006/relationships/notesMaster" Target="/ppt/notesMasters/notesMaster1.xml" Id="R7e188fac324d4b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34a31706e248f2" /><Relationship Type="http://schemas.openxmlformats.org/officeDocument/2006/relationships/notesMaster" Target="/ppt/notesMasters/notesMaster1.xml" Id="Ra7f30d6fb4ee4f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a5c4029fb8642e9" /><Relationship Type="http://schemas.openxmlformats.org/officeDocument/2006/relationships/notesMaster" Target="/ppt/notesMasters/notesMaster1.xml" Id="Ra2b083676a1344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c18122f409454b" /><Relationship Type="http://schemas.openxmlformats.org/officeDocument/2006/relationships/notesMaster" Target="/ppt/notesMasters/notesMaster1.xml" Id="R9375c56cea9246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c91c959af24232" /><Relationship Type="http://schemas.openxmlformats.org/officeDocument/2006/relationships/notesMaster" Target="/ppt/notesMasters/notesMaster1.xml" Id="Rea11fb37f8e246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9c3eca15424498" /><Relationship Type="http://schemas.openxmlformats.org/officeDocument/2006/relationships/notesMaster" Target="/ppt/notesMasters/notesMaster1.xml" Id="R3d1171e23c174d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https://file.celebrityai.club/blog-images/aabed887-49f8-453a-982b-79fd8ee2daf0.webp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https://lipsyncx.com/blog/best-ai-lip-sync-tools-2026</a:t>
            </a:r>
          </a:p>
          <a:p xmlns:a="http://schemas.openxmlformats.org/drawingml/2006/main">
            <a:r>
              <a:t>Original title: Best AI Lip Sync Tools in 2026: Complete Guide to Automatic Video Lip Syncing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2026-03-06T03:48:31.067Z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https://file.celebrityai.club/blog-images/aabed887-49f8-453a-982b-79fd8ee2daf0.webp</a:t>
            </a:r>
          </a:p>
          <a:p xmlns:a="http://schemas.openxmlformats.org/drawingml/2006/main">
            <a:r>
              <a:t>https://file.celebrityai.club/blog-images/5806ea53-07b1-4e72-ac8d-2225df06489d.webp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8396dfe34c4e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6347b490b34ea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b45f4a356041f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44577b4ba5476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d36baa58af4bd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b4568bceb74b5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5DED46-2B1A-43E7-A2BE-979A64759E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3A2A967-237A-4E4A-AD01-289B58AFB74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DA8B5A-A5DC-4CA1-942A-740455A4FC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CFF143-5C58-4EE0-B01C-D4997EC89A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A86258F-6137-4A64-95A7-26BFD2D9857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071BA6D-78FC-438D-86AB-E1F67F8CDA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4255C74-CCE2-418C-864E-47C3DC04B5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6F9F63B-105A-411D-AD7A-4C91A9B4F4C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57902DE-1B90-40FD-B116-BD80DB9766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A376038-876A-49E3-9747-B52507F163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908243f8d549f2" /><Relationship Type="http://schemas.openxmlformats.org/officeDocument/2006/relationships/slideLayout" Target="/ppt/slideLayouts/slideLayout1.xml" Id="R38ad0b64f802438f" /><Relationship Type="http://schemas.openxmlformats.org/officeDocument/2006/relationships/slideLayout" Target="/ppt/slideLayouts/slideLayout2.xml" Id="R0d4d3916b143480b" /><Relationship Type="http://schemas.openxmlformats.org/officeDocument/2006/relationships/slideLayout" Target="/ppt/slideLayouts/slideLayout3.xml" Id="Rde12fc5321984852" /><Relationship Type="http://schemas.openxmlformats.org/officeDocument/2006/relationships/slideLayout" Target="/ppt/slideLayouts/slideLayout4.xml" Id="R6d9e4e095dff44f7" /><Relationship Type="http://schemas.openxmlformats.org/officeDocument/2006/relationships/slideLayout" Target="/ppt/slideLayouts/slideLayout5.xml" Id="Rf924a056dd1547c3" /><Relationship Type="http://schemas.openxmlformats.org/officeDocument/2006/relationships/slideLayout" Target="/ppt/slideLayouts/slideLayout6.xml" Id="R44a27a90758f40b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ad0b64f802438f"/>
    <p:sldLayoutId xmlns:r="http://schemas.openxmlformats.org/officeDocument/2006/relationships" id="2147483650" r:id="R0d4d3916b143480b"/>
    <p:sldLayoutId xmlns:r="http://schemas.openxmlformats.org/officeDocument/2006/relationships" id="2147483651" r:id="Rde12fc5321984852"/>
    <p:sldLayoutId xmlns:r="http://schemas.openxmlformats.org/officeDocument/2006/relationships" id="2147483652" r:id="R6d9e4e095dff44f7"/>
    <p:sldLayoutId xmlns:r="http://schemas.openxmlformats.org/officeDocument/2006/relationships" id="2147483653" r:id="Rf924a056dd1547c3"/>
    <p:sldLayoutId xmlns:r="http://schemas.openxmlformats.org/officeDocument/2006/relationships" id="2147483654" r:id="R44a27a90758f40b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eef07f3bc6431c" /><Relationship Type="http://schemas.openxmlformats.org/officeDocument/2006/relationships/hyperlink" Target="https://lipsyncx.com/" TargetMode="External" Id="R9f3d61717a05457d" /><Relationship Type="http://schemas.openxmlformats.org/officeDocument/2006/relationships/image" Target="/ppt/media/image.png" Id="R4f9a0787e6094b98" /><Relationship Type="http://schemas.openxmlformats.org/officeDocument/2006/relationships/notesSlide" Target="/ppt/notesSlides/notesSlide1.xml" Id="R8be5b178a04a4d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244aa44fce49d7" /><Relationship Type="http://schemas.openxmlformats.org/officeDocument/2006/relationships/hyperlink" Target="https://lipsyncx.com/" TargetMode="External" Id="R00521c9c0e274770" /><Relationship Type="http://schemas.openxmlformats.org/officeDocument/2006/relationships/notesSlide" Target="/ppt/notesSlides/notesSlide2.xml" Id="Rbd74e1c18de344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05a1a1ebc34967" /><Relationship Type="http://schemas.openxmlformats.org/officeDocument/2006/relationships/hyperlink" Target="https://lipsyncx.com/" TargetMode="External" Id="Rdbb41ecbf3ae408a" /><Relationship Type="http://schemas.openxmlformats.org/officeDocument/2006/relationships/notesSlide" Target="/ppt/notesSlides/notesSlide3.xml" Id="Rcfeae884053546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a626b8dd7b4e0a" /><Relationship Type="http://schemas.openxmlformats.org/officeDocument/2006/relationships/hyperlink" Target="https://lipsyncx.com/" TargetMode="External" Id="Rc51f3727e7aa42d2" /><Relationship Type="http://schemas.openxmlformats.org/officeDocument/2006/relationships/notesSlide" Target="/ppt/notesSlides/notesSlide4.xml" Id="R0b3029fd158e4c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4acaa2b29a4d12" /><Relationship Type="http://schemas.openxmlformats.org/officeDocument/2006/relationships/hyperlink" Target="https://lipsyncx.com/" TargetMode="External" Id="R86c81fc537774ba6" /><Relationship Type="http://schemas.openxmlformats.org/officeDocument/2006/relationships/notesSlide" Target="/ppt/notesSlides/notesSlide5.xml" Id="Rf6ab09cc3d564f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db138dfa4849d7" /><Relationship Type="http://schemas.openxmlformats.org/officeDocument/2006/relationships/hyperlink" Target="https://lipsyncx.com/" TargetMode="External" Id="Rde6ba50fe8664487" /><Relationship Type="http://schemas.openxmlformats.org/officeDocument/2006/relationships/notesSlide" Target="/ppt/notesSlides/notesSlide6.xml" Id="R1480b4ad57fb4c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274bf486f14f0a" /><Relationship Type="http://schemas.openxmlformats.org/officeDocument/2006/relationships/hyperlink" Target="https://lipsyncx.com/" TargetMode="External" Id="R4b44ef4b40f542ca" /><Relationship Type="http://schemas.openxmlformats.org/officeDocument/2006/relationships/notesSlide" Target="/ppt/notesSlides/notesSlide7.xml" Id="R29844e093a834d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a96c858328483d" /><Relationship Type="http://schemas.openxmlformats.org/officeDocument/2006/relationships/hyperlink" Target="https://lipsyncx.com/" TargetMode="External" Id="R6d1c30cee2e24e6a" /><Relationship Type="http://schemas.openxmlformats.org/officeDocument/2006/relationships/hyperlink" Target="https://lipsyncx.com/" TargetMode="External" Id="R58dba88c602d4f0f" /><Relationship Type="http://schemas.openxmlformats.org/officeDocument/2006/relationships/notesSlide" Target="/ppt/notesSlides/notesSlide8.xml" Id="R0e7cbaf5992c40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DE34B4B-40CC-445C-BB20-EF1B5F1E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f3d61717a05457d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4010444-779F-4FD8-8DBC-61E762F9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351E438-C347-4762-8799-D6668BFC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4947F7DC-61A0-4EB5-8612-E5CBE031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Choosing an AI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lip-sync tool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23ECB5D7-CE34-41DB-A831-1D7DB2E3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workflow comparison based on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blog’s 2026 guide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F6D1E-ABE8-4553-A239-95B9A9ED20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a0787e6094b98"/>
          <a:stretch xmlns:a="http://schemas.openxmlformats.org/drawingml/2006/main"/>
        </p:blipFill>
        <p:spPr>
          <a:xfrm xmlns:a="http://schemas.openxmlformats.org/drawingml/2006/main">
            <a:off x="6477000" y="2166162"/>
            <a:ext cx="5105400" cy="284952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843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3D7E207-A70D-400F-8AFE-127DF766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job behind the tool search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D87C2C7-BA02-4025-B9FA-AD87EE57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0521c9c0e27477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21EE3A9-A140-4B7B-997D-FED33528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66FF133B-FC6A-401D-803F-92FE26BC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Talking photo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07E1A44-9121-41EB-B72F-8EFC7289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portrait and voice track become a presenter clip.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160B134-B571-46B8-91F7-373E9887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Video localization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D1C0A13-CF0F-42B6-9ECF-A27D449D0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New speech needs to work with a visible speaker.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71EDA0C8-61DB-485B-AB2E-5EAC9811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Production fit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7B9F03D-3EC7-47CE-A99A-E168C650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Technical skills, review needs and output volume shape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shortlist.</a:t>
            </a:r>
          </a:p>
        </p:txBody>
      </p:sp>
    </p:spTree>
    <p:extLst>
      <p:ext uri="{BB962C8B-B14F-4D97-AF65-F5344CB8AC3E}">
        <p14:creationId xmlns:p14="http://schemas.microsoft.com/office/powerpoint/2010/main" val="3313327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61C7C9-6BC0-444D-97C8-D8835C51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Three paths in the source guide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ED8464A-80BD-4758-BA5E-A634A218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bb41ecbf3ae408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2BFA5D-C40F-43FE-97B5-B9E52D3C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C32A3-9F06-4ACF-8819-6F1039B83B86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852928"/>
                <a:gridCol w="3950208"/>
                <a:gridCol w="4169664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Path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Workflow focus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Evaluation question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LipSyncX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Browser-based talking-video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production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Does my own input reach usable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quality?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HeyGen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Avatar and business-presenter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workflows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Does the platform fit the team’s job?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Wav2Lip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technical lip-sync baseline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Can we handle setup and verify the</a:t>
                      </a:r>
                    </a:p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license?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525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3A8DD9-34F9-4E69-8F7C-FFB65816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representative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807372E-4D9E-444A-A2BD-AB9036A9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51f3727e7aa42d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66F34B1-2679-488E-BBC6-7EC1782A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3082BDD1-E8A7-450C-8C06-41BAFAC3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Real materials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B573A73-FA0E-4EA0-BED3-2CD5142DE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your own portrait or speaker clip with a clean, approved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DF57BE5B-02FC-4132-BAB4-48CB41A58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Matched settings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8EB094B-2AED-4481-BB90-8D09F390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the same duration and resolution wherever possible.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23DB8A5-87BC-47CA-836A-B54964C0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Revision test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AA8627B-308B-4835-A093-03754942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Change one line and repeat the review before committing to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production process.</a:t>
            </a:r>
          </a:p>
        </p:txBody>
      </p:sp>
    </p:spTree>
    <p:extLst>
      <p:ext uri="{BB962C8B-B14F-4D97-AF65-F5344CB8AC3E}">
        <p14:creationId xmlns:p14="http://schemas.microsoft.com/office/powerpoint/2010/main" val="18138391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0452676-B471-4470-9A74-B766DA32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quality scorecard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2E2400C-C8B9-4CDD-A563-D844C5BB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6c81fc537774ba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B89ED7-6DE0-47C7-9BFF-A4A5E886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9777DC6B-154C-4895-B16E-15B11717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Synchronization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CE773569-F4D0-4942-897C-7E986E30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stressed sounds, lip closures and sentence endings.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0F235F8F-E882-42D7-9578-023658250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Visual stability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4FF9C04-F073-4FE6-9716-1412EF185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the teeth, jaw, face identity and background.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F8C36E7-5CD2-4A47-9619-D25C9034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Viewer experience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6BC54FBF-7EA9-48A4-A7AA-B05212E93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Judge expression and delivery at the intended playback size.</a:t>
            </a:r>
          </a:p>
        </p:txBody>
      </p:sp>
    </p:spTree>
    <p:extLst>
      <p:ext uri="{BB962C8B-B14F-4D97-AF65-F5344CB8AC3E}">
        <p14:creationId xmlns:p14="http://schemas.microsoft.com/office/powerpoint/2010/main" val="13885654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91A8AA0-5DDD-418E-8678-682F6752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operating-cost scorecard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5A9C52D-6CBE-4258-8736-3F1FEF6F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e6ba50fe8664487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94B0A71-FDF9-49F4-A78C-6CF0CF37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456F361-02DD-4EC4-AE20-93EE1FF2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Actual quote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FC68B2D-8952-4D61-AB53-DF8AEFFF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Compare the cost of a matching output rather than the number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of credits in a pack.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BA540E2D-A7E0-42F0-A655-DE1D6ECD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Total effort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2834299-9A7D-46ED-9CDE-06D6A940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Include setup, infrastructure, rerenders and reviewer time.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4944ADCD-A68B-49C0-B91C-421FAEA9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Commercial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conditions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D4101E9-3BA0-4603-A73E-0E08C85A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Verify the current license, export rights and watermark rules for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selected feature.</a:t>
            </a:r>
          </a:p>
        </p:txBody>
      </p:sp>
    </p:spTree>
    <p:extLst>
      <p:ext uri="{BB962C8B-B14F-4D97-AF65-F5344CB8AC3E}">
        <p14:creationId xmlns:p14="http://schemas.microsoft.com/office/powerpoint/2010/main" val="1326954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6300E9-9078-456D-9EEA-2CF2B46A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selection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94D3E26-8E86-4AC1-9218-AB5B09C4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b44ef4b40f542c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CB7617-6395-4AE8-B5C1-09A062FC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A5530DE-7AF6-41D1-9242-0CF13487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Occasional work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BD3C5B3-0C85-4DF6-A05E-DEECF0B3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purchase model that fits the number of usable clips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you need.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374BC339-9560-4FB4-817C-DEBC0153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Repeated work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327CE15-1EE3-46AB-AC19-39B1B2C7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whether the review and export process remains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manageable across a batch.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CF07D74-547A-468A-8384-996AFF4B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Source context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53837E1-BD25-4F4B-A333-600E5CFC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blog’s older price and feature table is a historical snapshot.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current terms before purchase.</a:t>
            </a:r>
          </a:p>
        </p:txBody>
      </p:sp>
    </p:spTree>
    <p:extLst>
      <p:ext uri="{BB962C8B-B14F-4D97-AF65-F5344CB8AC3E}">
        <p14:creationId xmlns:p14="http://schemas.microsoft.com/office/powerpoint/2010/main" val="8947990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AFEABFD-C3AD-4ED7-BB35-CC85CC7CD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97B21B7-18CF-40A4-A5CC-836132FE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d1c30cee2e24e6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79D4273-F773-4A7F-B4BB-FE0DAA79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23565200-164B-4E62-9C7B-55860052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CCB1751B-6B24-4025-8C45-3C3CD1A0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8dba88c602d4f0f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FA9D8798-2A6F-4EF2-98EF-954A0354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BBA2774-0021-41BF-B699-2F099B2F4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833B8547-C408-4207-A231-9B0A7C9B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https://lipsyncx.com/blog/best-ai-lip-sync-tools-2026</a:t>
            </a:r>
          </a:p>
        </p:txBody>
      </p:sp>
    </p:spTree>
    <p:extLst>
      <p:ext uri="{BB962C8B-B14F-4D97-AF65-F5344CB8AC3E}">
        <p14:creationId xmlns:p14="http://schemas.microsoft.com/office/powerpoint/2010/main" val="4010058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2026-10-24T06:48:23.7080000Z</dcterms:created>
  <dcterms:modified xsi:type="dcterms:W3CDTF">2026-10-24T06:48:23.7080000Z</dcterms:modified>
</coreProperties>
</file>