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7f9f91d49947bf" /><Relationship Type="http://schemas.openxmlformats.org/officeDocument/2006/relationships/extended-properties" Target="/docProps/app.xml" Id="Rb93f7b707c00420a" /><Relationship Type="http://schemas.openxmlformats.org/officeDocument/2006/relationships/officeDocument" Target="/ppt/presentation.xml" Id="R9bdd5740c5d946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cc4bd5d49b477f"/>
  </p:sldMasterIdLst>
  <p:notesMasterIdLst>
    <p:notesMasterId xmlns:r="http://schemas.openxmlformats.org/officeDocument/2006/relationships" r:id="Re23460a7a7ab4b50"/>
  </p:notesMasterIdLst>
  <p:sldIdLst>
    <p:sldId xmlns:r="http://schemas.openxmlformats.org/officeDocument/2006/relationships" id="256" r:id="R5311847103684670"/>
    <p:sldId xmlns:r="http://schemas.openxmlformats.org/officeDocument/2006/relationships" id="257" r:id="Rf8a726480d764016"/>
    <p:sldId xmlns:r="http://schemas.openxmlformats.org/officeDocument/2006/relationships" id="258" r:id="R5dd903094af84226"/>
    <p:sldId xmlns:r="http://schemas.openxmlformats.org/officeDocument/2006/relationships" id="259" r:id="Ra1f273046531452b"/>
    <p:sldId xmlns:r="http://schemas.openxmlformats.org/officeDocument/2006/relationships" id="260" r:id="Ra6f91c169c3e4fc5"/>
    <p:sldId xmlns:r="http://schemas.openxmlformats.org/officeDocument/2006/relationships" id="261" r:id="Rfa630546300e440b"/>
    <p:sldId xmlns:r="http://schemas.openxmlformats.org/officeDocument/2006/relationships" id="262" r:id="Ra2270ac542854c00"/>
    <p:sldId xmlns:r="http://schemas.openxmlformats.org/officeDocument/2006/relationships" id="263" r:id="R8ac5510a859245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22029de8504f62" /><Relationship Type="http://schemas.openxmlformats.org/officeDocument/2006/relationships/slideMaster" Target="/ppt/slideMasters/slideMaster1.xml" Id="Rf5cc4bd5d49b477f" /><Relationship Type="http://schemas.openxmlformats.org/officeDocument/2006/relationships/notesMaster" Target="/ppt/notesMasters/notesMaster1.xml" Id="Re23460a7a7ab4b50" /><Relationship Type="http://schemas.openxmlformats.org/officeDocument/2006/relationships/presProps" Target="/ppt/presProps.xml" Id="Re9f6722d4324481e" /><Relationship Type="http://schemas.openxmlformats.org/officeDocument/2006/relationships/tableStyles" Target="/ppt/tableStyles.xml" Id="Re6b807ab74a54ac5" /><Relationship Type="http://schemas.openxmlformats.org/officeDocument/2006/relationships/slide" Target="/ppt/slides/slide1.xml" Id="R5311847103684670" /><Relationship Type="http://schemas.openxmlformats.org/officeDocument/2006/relationships/slide" Target="/ppt/slides/slide2.xml" Id="Rf8a726480d764016" /><Relationship Type="http://schemas.openxmlformats.org/officeDocument/2006/relationships/slide" Target="/ppt/slides/slide3.xml" Id="R5dd903094af84226" /><Relationship Type="http://schemas.openxmlformats.org/officeDocument/2006/relationships/slide" Target="/ppt/slides/slide4.xml" Id="Ra1f273046531452b" /><Relationship Type="http://schemas.openxmlformats.org/officeDocument/2006/relationships/slide" Target="/ppt/slides/slide5.xml" Id="Ra6f91c169c3e4fc5" /><Relationship Type="http://schemas.openxmlformats.org/officeDocument/2006/relationships/slide" Target="/ppt/slides/slide6.xml" Id="Rfa630546300e440b" /><Relationship Type="http://schemas.openxmlformats.org/officeDocument/2006/relationships/slide" Target="/ppt/slides/slide7.xml" Id="Ra2270ac542854c00" /><Relationship Type="http://schemas.openxmlformats.org/officeDocument/2006/relationships/slide" Target="/ppt/slides/slide8.xml" Id="R8ac5510a859245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6613fcca8d46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3ddc50590f4092" /><Relationship Type="http://schemas.openxmlformats.org/officeDocument/2006/relationships/notesMaster" Target="/ppt/notesMasters/notesMaster1.xml" Id="R0cdb6b16f80f4a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25580a1b2a44cd" /><Relationship Type="http://schemas.openxmlformats.org/officeDocument/2006/relationships/notesMaster" Target="/ppt/notesMasters/notesMaster1.xml" Id="R287d4cd02e1b49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c34a5a02104ef5" /><Relationship Type="http://schemas.openxmlformats.org/officeDocument/2006/relationships/notesMaster" Target="/ppt/notesMasters/notesMaster1.xml" Id="Rb9d0928097a849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3025e845734233" /><Relationship Type="http://schemas.openxmlformats.org/officeDocument/2006/relationships/notesMaster" Target="/ppt/notesMasters/notesMaster1.xml" Id="R51f140d5294548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501e742a594f71" /><Relationship Type="http://schemas.openxmlformats.org/officeDocument/2006/relationships/notesMaster" Target="/ppt/notesMasters/notesMaster1.xml" Id="R76662057cd4f46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bcf43a1bd742b6" /><Relationship Type="http://schemas.openxmlformats.org/officeDocument/2006/relationships/notesMaster" Target="/ppt/notesMasters/notesMaster1.xml" Id="Re5d74c739baa4f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364a91ad514098" /><Relationship Type="http://schemas.openxmlformats.org/officeDocument/2006/relationships/notesMaster" Target="/ppt/notesMasters/notesMaster1.xml" Id="R3289409518e9444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6d01f492b3447d" /><Relationship Type="http://schemas.openxmlformats.org/officeDocument/2006/relationships/notesMaster" Target="/ppt/notesMasters/notesMaster1.xml" Id="Rdb94bda7111f46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https://file.lipsyncx.com/blog-assets/best-free-ai-lip-sync-tools/cover.webp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https://lipsyncx.com/blog/best-free-ai-lip-sync-tools</a:t>
            </a:r>
          </a:p>
          <a:p xmlns:a="http://schemas.openxmlformats.org/drawingml/2006/main">
            <a:r>
              <a:t>Original title: Best Free AI Lip Sync Tools in 2026: What Is Actually Free?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2026-05-20T07:51:54.881Z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https://file.lipsyncx.com/blog-assets/best-free-ai-lip-sync-tools/body-workflow.webp</a:t>
            </a:r>
          </a:p>
          <a:p xmlns:a="http://schemas.openxmlformats.org/drawingml/2006/main">
            <a:r>
              <a:t>https://github.com/Rudrabha/Wav2Lip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https://www.heygen.com/en-gb/translate/</a:t>
            </a:r>
          </a:p>
          <a:p xmlns:a="http://schemas.openxmlformats.org/drawingml/2006/main">
            <a:r>
              <a:t>https://www.veed.io/tools/voice-dubber/ai-video-localization</a:t>
            </a:r>
          </a:p>
          <a:p xmlns:a="http://schemas.openxmlformats.org/drawingml/2006/main">
            <a:r>
              <a:t>https://www.veed.io/tools/video-translator</a:t>
            </a:r>
          </a:p>
          <a:p xmlns:a="http://schemas.openxmlformats.org/drawingml/2006/main">
            <a:r>
              <a:t>https://www.capcut.com/tools/video-translator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https://file.lipsyncx.com/blog-assets/best-free-ai-lip-sync-tools/body-comparison.webp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3f035bb04d4a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8a1302c673403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8f2e566529452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ca432acddb4a7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a0836a0a6a42c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ecb62306894e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92D186D-6FE8-47A6-94E5-C1BB3E2BD4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EDB1E51-61E2-49FE-8E1B-E25CBE0BB08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BBA1781-94A2-44FF-BEB2-B54881F9CF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0707F4-C020-4C58-BF9D-2EEAD1F0E6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EB13FD4-E59E-4711-8FE8-AC95A9DC65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49EF5C5-CE1A-4F53-84FE-E2361C3231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5A430A1-1FA5-4FE8-AB1C-0C7D0E2AC5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8774EC8-CFDA-47D0-A3DE-650D341E8CB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4183FE-BF28-4D91-B7AB-3FDDF03DFE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B6D8D1-A605-4791-AF82-9681A5762A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3c16098d9c470c" /><Relationship Type="http://schemas.openxmlformats.org/officeDocument/2006/relationships/slideLayout" Target="/ppt/slideLayouts/slideLayout1.xml" Id="R87fd8239a7154a99" /><Relationship Type="http://schemas.openxmlformats.org/officeDocument/2006/relationships/slideLayout" Target="/ppt/slideLayouts/slideLayout2.xml" Id="R559d33e88e6c4ad9" /><Relationship Type="http://schemas.openxmlformats.org/officeDocument/2006/relationships/slideLayout" Target="/ppt/slideLayouts/slideLayout3.xml" Id="Rdca987908247448e" /><Relationship Type="http://schemas.openxmlformats.org/officeDocument/2006/relationships/slideLayout" Target="/ppt/slideLayouts/slideLayout4.xml" Id="R7bedba40b3c949c4" /><Relationship Type="http://schemas.openxmlformats.org/officeDocument/2006/relationships/slideLayout" Target="/ppt/slideLayouts/slideLayout5.xml" Id="R018986e23ecd4c5e" /><Relationship Type="http://schemas.openxmlformats.org/officeDocument/2006/relationships/slideLayout" Target="/ppt/slideLayouts/slideLayout6.xml" Id="R1abee894847b4e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7fd8239a7154a99"/>
    <p:sldLayoutId xmlns:r="http://schemas.openxmlformats.org/officeDocument/2006/relationships" id="2147483650" r:id="R559d33e88e6c4ad9"/>
    <p:sldLayoutId xmlns:r="http://schemas.openxmlformats.org/officeDocument/2006/relationships" id="2147483651" r:id="Rdca987908247448e"/>
    <p:sldLayoutId xmlns:r="http://schemas.openxmlformats.org/officeDocument/2006/relationships" id="2147483652" r:id="R7bedba40b3c949c4"/>
    <p:sldLayoutId xmlns:r="http://schemas.openxmlformats.org/officeDocument/2006/relationships" id="2147483653" r:id="R018986e23ecd4c5e"/>
    <p:sldLayoutId xmlns:r="http://schemas.openxmlformats.org/officeDocument/2006/relationships" id="2147483654" r:id="R1abee894847b4e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077891dc4540f6" /><Relationship Type="http://schemas.openxmlformats.org/officeDocument/2006/relationships/hyperlink" Target="https://lipsyncx.com/" TargetMode="External" Id="R700e636272344ddc" /><Relationship Type="http://schemas.openxmlformats.org/officeDocument/2006/relationships/image" Target="/ppt/media/image.png" Id="R691e17e92bc6414f" /><Relationship Type="http://schemas.openxmlformats.org/officeDocument/2006/relationships/notesSlide" Target="/ppt/notesSlides/notesSlide1.xml" Id="Ra6bb108944cc42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8f24c0c50a4fdd" /><Relationship Type="http://schemas.openxmlformats.org/officeDocument/2006/relationships/hyperlink" Target="https://lipsyncx.com/" TargetMode="External" Id="R8bb9d1bd4ea04bf0" /><Relationship Type="http://schemas.openxmlformats.org/officeDocument/2006/relationships/notesSlide" Target="/ppt/notesSlides/notesSlide2.xml" Id="R4b534a2dc3434a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e632c761f040c6" /><Relationship Type="http://schemas.openxmlformats.org/officeDocument/2006/relationships/hyperlink" Target="https://lipsyncx.com/" TargetMode="External" Id="R3dd417bd60dd4535" /><Relationship Type="http://schemas.openxmlformats.org/officeDocument/2006/relationships/notesSlide" Target="/ppt/notesSlides/notesSlide3.xml" Id="Ra204143c4e7b4f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50255ae8c346cd" /><Relationship Type="http://schemas.openxmlformats.org/officeDocument/2006/relationships/hyperlink" Target="https://lipsyncx.com/" TargetMode="External" Id="R95e06e9b0bb245c2" /><Relationship Type="http://schemas.openxmlformats.org/officeDocument/2006/relationships/notesSlide" Target="/ppt/notesSlides/notesSlide4.xml" Id="Raada39a6eb254b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5f3354ce314eae" /><Relationship Type="http://schemas.openxmlformats.org/officeDocument/2006/relationships/hyperlink" Target="https://lipsyncx.com/" TargetMode="External" Id="R07f2957b58d241d0" /><Relationship Type="http://schemas.openxmlformats.org/officeDocument/2006/relationships/notesSlide" Target="/ppt/notesSlides/notesSlide5.xml" Id="R3830118edc4c49c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3bd575df3840e5" /><Relationship Type="http://schemas.openxmlformats.org/officeDocument/2006/relationships/hyperlink" Target="https://lipsyncx.com/" TargetMode="External" Id="Rbbbe17ceab9a4c8e" /><Relationship Type="http://schemas.openxmlformats.org/officeDocument/2006/relationships/notesSlide" Target="/ppt/notesSlides/notesSlide6.xml" Id="R2205ea4277884e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1f1846860848d5" /><Relationship Type="http://schemas.openxmlformats.org/officeDocument/2006/relationships/hyperlink" Target="https://lipsyncx.com/" TargetMode="External" Id="Rd356a2c61aeb4d45" /><Relationship Type="http://schemas.openxmlformats.org/officeDocument/2006/relationships/notesSlide" Target="/ppt/notesSlides/notesSlide7.xml" Id="R8075f628bb0c47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560c71723843ae" /><Relationship Type="http://schemas.openxmlformats.org/officeDocument/2006/relationships/hyperlink" Target="https://lipsyncx.com/" TargetMode="External" Id="R7dc79391d33a4b59" /><Relationship Type="http://schemas.openxmlformats.org/officeDocument/2006/relationships/hyperlink" Target="https://lipsyncx.com/" TargetMode="External" Id="R986b3a3255ba47e5" /><Relationship Type="http://schemas.openxmlformats.org/officeDocument/2006/relationships/notesSlide" Target="/ppt/notesSlides/notesSlide8.xml" Id="R978f608392464b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8C98DE3-6D69-4C17-B59F-FB5CA70D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00e636272344ddc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9656272-E048-441B-9901-255070FE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423D960D-F004-4AC3-8328-2FF238264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16F95F64-5CC9-431C-BBCB-D3A078B4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What is actually free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in AI lip sync?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BD7048B1-B7DE-4F73-9269-DC2CF367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screening checklist for trials, exports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and repeatable work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D35FB-2516-4B57-86DC-4528645766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1e17e92bc6414f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983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0DFCB30-4A4E-4E17-AA4D-9A08F5C8C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Three different free boundaries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2FBA2E9-208E-4217-8A05-9153944E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bb9d1bd4ea04bf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4542C64-52AF-4CD7-891B-2145FA2A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43DC24-919B-45CA-8145-42AAD43323E8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Boundary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it might include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to verify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Open-source code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Access to a model pipeline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Compute, setup and license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Trial generation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short preview or limited use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Export and watermark limits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Caption translation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Multilingual on-screen text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Whether visual lip sync exists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896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A588302-9140-4343-ADCC-88BE0425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candidates to screen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E7049A5-E982-4AC8-ABDD-ECA2DB93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dd417bd60dd4535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7770317-942D-4EBC-B944-B052A1AA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EA078B7-C30F-4F5C-9028-8DB644A8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Technical baseline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E106FD8-8A7C-44AD-9895-EDE168B4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Wav2Lip suits users prepared to inspect and run a model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pipeline.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5D8FFE31-C5BE-4950-A3AF-97885906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Browser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workflows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5D07977B-EE36-476A-8127-CE617180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article discusses Descript and HeyGen for spoken editing 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translated delivery.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AAAAA506-6C8E-4602-8A6E-D5A6AFAD7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Caption needs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F350FA55-060F-4FCE-A1EE-CCE15ABA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VEED or CapCut may cover the actual job when subtitle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accessibility is enough.</a:t>
            </a:r>
          </a:p>
        </p:txBody>
      </p:sp>
    </p:spTree>
    <p:extLst>
      <p:ext uri="{BB962C8B-B14F-4D97-AF65-F5344CB8AC3E}">
        <p14:creationId xmlns:p14="http://schemas.microsoft.com/office/powerpoint/2010/main" val="16588472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CE623D6-1516-4981-99C7-000006B61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export gate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90EE475-C294-4C7B-81D6-D51A12B6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5e06e9b0bb245c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ACB2042-5176-423A-A294-C3DC5E2D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98FD0C2-6BA4-43AC-A9DE-ABDA4881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Capability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D7799D0-C6E3-4CC9-845D-8BC6E1BB2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the product supports lip-synced video for the intended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input.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C0FF649D-AC58-4FE1-93B5-78164D4A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Download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9FFDBAB-A251-40D5-9D59-AB0DF2B6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that the free route includes a usable export. A preview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alone may not finish the job.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C06801DE-1F5C-4241-9289-81B0F51B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Limits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1868B89-DCA7-4905-973E-E1649854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 duration, resolution, watermark and one-time restrictions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before uploading.</a:t>
            </a:r>
          </a:p>
        </p:txBody>
      </p:sp>
    </p:spTree>
    <p:extLst>
      <p:ext uri="{BB962C8B-B14F-4D97-AF65-F5344CB8AC3E}">
        <p14:creationId xmlns:p14="http://schemas.microsoft.com/office/powerpoint/2010/main" val="570260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0ABAC08-1BFC-4E9A-8D1A-5A88B98D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short screening clip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16E2EAB-ECD6-4FE9-BA3C-2982F3DC6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7f2957b58d241d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6A58576-66A3-4C42-9804-200D81AF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18581C8-C01D-4EFE-9E95-2F75F87A8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Material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8D113E4-C7D7-4157-9274-BF37D31C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one clear, speaker-led clip in every candidate.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87B49E0-97EB-40B6-8D60-7AD86B7B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CEC4848-B8D3-4472-A556-6E4BA7FE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the mouth, listen to the voice and inspect the finished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export.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9A3C5EC-600C-41B6-968B-F48876EAC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Second attempt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2F26944-13F3-4372-A6E7-690A6C8E6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Make one script revision to see whether the workflow survives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correction.</a:t>
            </a:r>
          </a:p>
        </p:txBody>
      </p:sp>
    </p:spTree>
    <p:extLst>
      <p:ext uri="{BB962C8B-B14F-4D97-AF65-F5344CB8AC3E}">
        <p14:creationId xmlns:p14="http://schemas.microsoft.com/office/powerpoint/2010/main" val="4823797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84820C-1BC8-4C7E-9839-A7EA3A88F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When a free test is enough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DC99480-186B-43A4-8C3A-DD5B7E06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bbe17ceab9a4c8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1227108-3B30-415A-AE63-B1BEB7E4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44CC628-E686-4CF7-A05D-082A78E3D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Proof of concept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8CA76FE-790A-484D-A70E-7DFD4C7C2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One short stakeholder sample may fit inside a trial.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FE4CEF4-DC1A-4D72-B9B8-42BFA3BED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Category choice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3E5B7F58-F2B1-4AA0-9D07-903F1A476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captions, dubbed audio and visual lip sync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paying.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C16E61B-8513-4279-9026-B03E006A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Scaling point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DF22470-ECD4-452D-A746-B98371B6D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Predictable volume and repeated approvals can expose limits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first render did not show.</a:t>
            </a:r>
          </a:p>
        </p:txBody>
      </p:sp>
    </p:spTree>
    <p:extLst>
      <p:ext uri="{BB962C8B-B14F-4D97-AF65-F5344CB8AC3E}">
        <p14:creationId xmlns:p14="http://schemas.microsoft.com/office/powerpoint/2010/main" val="18514938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9BB0876-0C76-4A02-8A5F-FDED5A85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cost of repeatable work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9B448A9-33BE-4B99-B96A-BDB69472F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356a2c61aeb4d45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3E14F10-E44C-46A4-A703-C6632334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F375AFE-0C6B-4E8A-BDC4-17DCCAB7F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Review overhead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244E53A-1F16-4F18-AD69-BBF8419A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 time spent rerendering, handling caps and getting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approval.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404BC24-87B9-4AA4-9A87-C8AB30B0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Usable output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2606ED4-6E74-4E29-B12A-91BE7B96D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total effort per approved clip.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FA6A7FA-4268-4DE1-A13E-94200C4F7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Current check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F6C950F-1937-4D19-B286-5311BA2A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Verify today’s plan boundary on each provider’s own pricing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export screens.</a:t>
            </a:r>
          </a:p>
        </p:txBody>
      </p:sp>
    </p:spTree>
    <p:extLst>
      <p:ext uri="{BB962C8B-B14F-4D97-AF65-F5344CB8AC3E}">
        <p14:creationId xmlns:p14="http://schemas.microsoft.com/office/powerpoint/2010/main" val="2835506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3A8A33-C0AE-4CC3-8A65-26B4E8E6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E2DD427-DDA9-45DD-878C-A076FE099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dc79391d33a4b5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69859B9-5434-4924-898A-FC816232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7FDC06FD-88CC-4640-84C5-338D04E1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506B2286-F0E2-45CA-894A-22ABA2EB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86b3a3255ba47e5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68480513-960E-4877-BDD5-5481E1BDB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B196410B-2E51-487C-A331-7505222F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FC53A995-D497-4997-9CA4-5B074995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https://lipsyncx.com/blog/best-free-ai-lip-sync-tools</a:t>
            </a:r>
          </a:p>
        </p:txBody>
      </p:sp>
    </p:spTree>
    <p:extLst>
      <p:ext uri="{BB962C8B-B14F-4D97-AF65-F5344CB8AC3E}">
        <p14:creationId xmlns:p14="http://schemas.microsoft.com/office/powerpoint/2010/main" val="5295909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2026-10-24T06:48:24.0370000Z</dcterms:created>
  <dcterms:modified xsi:type="dcterms:W3CDTF">2026-10-24T06:48:24.0370000Z</dcterms:modified>
</coreProperties>
</file>