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2e3ac1067f4f02" /><Relationship Type="http://schemas.openxmlformats.org/officeDocument/2006/relationships/extended-properties" Target="/docProps/app.xml" Id="R93c60cad00b54f2b" /><Relationship Type="http://schemas.openxmlformats.org/officeDocument/2006/relationships/officeDocument" Target="/ppt/presentation.xml" Id="R9bba096547fa4a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8f6f22e3fb042be"/>
  </p:sldMasterIdLst>
  <p:notesMasterIdLst>
    <p:notesMasterId xmlns:r="http://schemas.openxmlformats.org/officeDocument/2006/relationships" r:id="Rfbd2b0e426954762"/>
  </p:notesMasterIdLst>
  <p:sldIdLst>
    <p:sldId xmlns:r="http://schemas.openxmlformats.org/officeDocument/2006/relationships" id="256" r:id="R0168e2e6a4b949bf"/>
    <p:sldId xmlns:r="http://schemas.openxmlformats.org/officeDocument/2006/relationships" id="257" r:id="R7ae1e5a8cf5344a4"/>
    <p:sldId xmlns:r="http://schemas.openxmlformats.org/officeDocument/2006/relationships" id="258" r:id="R7bd1deea8cfb4bea"/>
    <p:sldId xmlns:r="http://schemas.openxmlformats.org/officeDocument/2006/relationships" id="259" r:id="Rb5400a4dfaab4ee6"/>
    <p:sldId xmlns:r="http://schemas.openxmlformats.org/officeDocument/2006/relationships" id="260" r:id="R277ece3f77f144d8"/>
    <p:sldId xmlns:r="http://schemas.openxmlformats.org/officeDocument/2006/relationships" id="261" r:id="Rda91261a174341de"/>
    <p:sldId xmlns:r="http://schemas.openxmlformats.org/officeDocument/2006/relationships" id="262" r:id="R763d4e6ea12c424a"/>
    <p:sldId xmlns:r="http://schemas.openxmlformats.org/officeDocument/2006/relationships" id="263" r:id="Re2db4b09766147e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c9a355b4b14834" /><Relationship Type="http://schemas.openxmlformats.org/officeDocument/2006/relationships/slideMaster" Target="/ppt/slideMasters/slideMaster1.xml" Id="Rf8f6f22e3fb042be" /><Relationship Type="http://schemas.openxmlformats.org/officeDocument/2006/relationships/notesMaster" Target="/ppt/notesMasters/notesMaster1.xml" Id="Rfbd2b0e426954762" /><Relationship Type="http://schemas.openxmlformats.org/officeDocument/2006/relationships/presProps" Target="/ppt/presProps.xml" Id="R05c7cc1cdc274288" /><Relationship Type="http://schemas.openxmlformats.org/officeDocument/2006/relationships/tableStyles" Target="/ppt/tableStyles.xml" Id="R8ebe5832480141ed" /><Relationship Type="http://schemas.openxmlformats.org/officeDocument/2006/relationships/slide" Target="/ppt/slides/slide1.xml" Id="R0168e2e6a4b949bf" /><Relationship Type="http://schemas.openxmlformats.org/officeDocument/2006/relationships/slide" Target="/ppt/slides/slide2.xml" Id="R7ae1e5a8cf5344a4" /><Relationship Type="http://schemas.openxmlformats.org/officeDocument/2006/relationships/slide" Target="/ppt/slides/slide3.xml" Id="R7bd1deea8cfb4bea" /><Relationship Type="http://schemas.openxmlformats.org/officeDocument/2006/relationships/slide" Target="/ppt/slides/slide4.xml" Id="Rb5400a4dfaab4ee6" /><Relationship Type="http://schemas.openxmlformats.org/officeDocument/2006/relationships/slide" Target="/ppt/slides/slide5.xml" Id="R277ece3f77f144d8" /><Relationship Type="http://schemas.openxmlformats.org/officeDocument/2006/relationships/slide" Target="/ppt/slides/slide6.xml" Id="Rda91261a174341de" /><Relationship Type="http://schemas.openxmlformats.org/officeDocument/2006/relationships/slide" Target="/ppt/slides/slide7.xml" Id="R763d4e6ea12c424a" /><Relationship Type="http://schemas.openxmlformats.org/officeDocument/2006/relationships/slide" Target="/ppt/slides/slide8.xml" Id="Re2db4b09766147e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3ca96aa67b848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aca770351c04129" /><Relationship Type="http://schemas.openxmlformats.org/officeDocument/2006/relationships/notesMaster" Target="/ppt/notesMasters/notesMaster1.xml" Id="R878cefbd641e48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08a7c0c20284433" /><Relationship Type="http://schemas.openxmlformats.org/officeDocument/2006/relationships/notesMaster" Target="/ppt/notesMasters/notesMaster1.xml" Id="R111179a1009b45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0d1e64d5f5a4835" /><Relationship Type="http://schemas.openxmlformats.org/officeDocument/2006/relationships/notesMaster" Target="/ppt/notesMasters/notesMaster1.xml" Id="Ra214bf231106410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548a89fc0b044c4" /><Relationship Type="http://schemas.openxmlformats.org/officeDocument/2006/relationships/notesMaster" Target="/ppt/notesMasters/notesMaster1.xml" Id="R8daba1b3fefe4a6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c54a9e7fa3647d6" /><Relationship Type="http://schemas.openxmlformats.org/officeDocument/2006/relationships/notesMaster" Target="/ppt/notesMasters/notesMaster1.xml" Id="Ra79d5c240a5648c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91e5b0b48104770" /><Relationship Type="http://schemas.openxmlformats.org/officeDocument/2006/relationships/notesMaster" Target="/ppt/notesMasters/notesMaster1.xml" Id="R630cd5d564dd4ca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02cf185cfe3446f" /><Relationship Type="http://schemas.openxmlformats.org/officeDocument/2006/relationships/notesMaster" Target="/ppt/notesMasters/notesMaster1.xml" Id="Ra6e6fa8940d54b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bf3b193bb14759" /><Relationship Type="http://schemas.openxmlformats.org/officeDocument/2006/relationships/notesMaster" Target="/ppt/notesMasters/notesMaster1.xml" Id="R649c5cddf9dc467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https://lipsyncx.com/blog/best-veed-io-alternatives-2026</a:t>
            </a:r>
          </a:p>
          <a:p xmlns:a="http://schemas.openxmlformats.org/drawingml/2006/main">
            <a:r>
              <a:t>Original title: Best VEED.IO Alternatives in 2026: Which Video Workflow Fits Better?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2026-05-20T08:26:57.265Z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https://file.lipsyncx.com/blog-assets/best-veed-io-alternatives-2026/body-workflow.webp</a:t>
            </a:r>
          </a:p>
          <a:p xmlns:a="http://schemas.openxmlformats.org/drawingml/2006/main">
            <a:r>
              <a:t>https://www.veed.io/tools/voice-dubber/ai-video-localization</a:t>
            </a:r>
          </a:p>
          <a:p xmlns:a="http://schemas.openxmlformats.org/drawingml/2006/main">
            <a:r>
              <a:t>https://www.heygen.com/en-gb/translate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https://www.capcut.com/tools/video-translator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https://file.lipsyncx.com/blog-assets/best-veed-io-alternatives-2026/body-comparison.webp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https://file.lipsyncx.com/blog-assets/best-veed-io-alternatives-2026/cover.webp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https://lipsyncx.com/blog/best-veed-io-alternatives-2026</a:t>
            </a:r>
          </a:p>
          <a:p xmlns:a="http://schemas.openxmlformats.org/drawingml/2006/main">
            <a:r>
              <a:t>Original title: Best VEED.IO Alternatives in 2026: Which Video Workflow Fits Better?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2026-05-20T08:26:57.265Z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https://file.lipsyncx.com/blog-assets/best-veed-io-alternatives-2026/body-workflow.webp</a:t>
            </a:r>
          </a:p>
          <a:p xmlns:a="http://schemas.openxmlformats.org/drawingml/2006/main">
            <a:r>
              <a:t>https://www.veed.io/tools/voice-dubber/ai-video-localization</a:t>
            </a:r>
          </a:p>
          <a:p xmlns:a="http://schemas.openxmlformats.org/drawingml/2006/main">
            <a:r>
              <a:t>https://www.heygen.com/en-gb/translate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https://www.capcut.com/tools/video-translator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https://file.lipsyncx.com/blog-assets/best-veed-io-alternatives-2026/body-comparison.webp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https://lipsyncx.com/blog/best-veed-io-alternatives-2026</a:t>
            </a:r>
          </a:p>
          <a:p xmlns:a="http://schemas.openxmlformats.org/drawingml/2006/main">
            <a:r>
              <a:t>Original title: Best VEED.IO Alternatives in 2026: Which Video Workflow Fits Better?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2026-05-20T08:26:57.265Z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https://file.lipsyncx.com/blog-assets/best-veed-io-alternatives-2026/body-workflow.webp</a:t>
            </a:r>
          </a:p>
          <a:p xmlns:a="http://schemas.openxmlformats.org/drawingml/2006/main">
            <a:r>
              <a:t>https://www.veed.io/tools/voice-dubber/ai-video-localization</a:t>
            </a:r>
          </a:p>
          <a:p xmlns:a="http://schemas.openxmlformats.org/drawingml/2006/main">
            <a:r>
              <a:t>https://www.heygen.com/en-gb/translate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https://www.capcut.com/tools/video-translator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https://file.lipsyncx.com/blog-assets/best-veed-io-alternatives-2026/body-comparison.webp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https://lipsyncx.com/blog/best-veed-io-alternatives-2026</a:t>
            </a:r>
          </a:p>
          <a:p xmlns:a="http://schemas.openxmlformats.org/drawingml/2006/main">
            <a:r>
              <a:t>Original title: Best VEED.IO Alternatives in 2026: Which Video Workflow Fits Better?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2026-05-20T08:26:57.265Z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https://file.lipsyncx.com/blog-assets/best-veed-io-alternatives-2026/body-workflow.webp</a:t>
            </a:r>
          </a:p>
          <a:p xmlns:a="http://schemas.openxmlformats.org/drawingml/2006/main">
            <a:r>
              <a:t>https://www.veed.io/tools/voice-dubber/ai-video-localization</a:t>
            </a:r>
          </a:p>
          <a:p xmlns:a="http://schemas.openxmlformats.org/drawingml/2006/main">
            <a:r>
              <a:t>https://www.heygen.com/en-gb/translate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https://www.capcut.com/tools/video-translator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https://file.lipsyncx.com/blog-assets/best-veed-io-alternatives-2026/body-comparison.webp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https://lipsyncx.com/blog/best-veed-io-alternatives-2026</a:t>
            </a:r>
          </a:p>
          <a:p xmlns:a="http://schemas.openxmlformats.org/drawingml/2006/main">
            <a:r>
              <a:t>Original title: Best VEED.IO Alternatives in 2026: Which Video Workflow Fits Better?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2026-05-20T08:26:57.265Z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https://file.lipsyncx.com/blog-assets/best-veed-io-alternatives-2026/body-workflow.webp</a:t>
            </a:r>
          </a:p>
          <a:p xmlns:a="http://schemas.openxmlformats.org/drawingml/2006/main">
            <a:r>
              <a:t>https://www.veed.io/tools/voice-dubber/ai-video-localization</a:t>
            </a:r>
          </a:p>
          <a:p xmlns:a="http://schemas.openxmlformats.org/drawingml/2006/main">
            <a:r>
              <a:t>https://www.heygen.com/en-gb/translate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https://www.capcut.com/tools/video-translator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https://file.lipsyncx.com/blog-assets/best-veed-io-alternatives-2026/body-comparison.webp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https://lipsyncx.com/blog/best-veed-io-alternatives-2026</a:t>
            </a:r>
          </a:p>
          <a:p xmlns:a="http://schemas.openxmlformats.org/drawingml/2006/main">
            <a:r>
              <a:t>Original title: Best VEED.IO Alternatives in 2026: Which Video Workflow Fits Better?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2026-05-20T08:26:57.265Z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https://file.lipsyncx.com/blog-assets/best-veed-io-alternatives-2026/body-workflow.webp</a:t>
            </a:r>
          </a:p>
          <a:p xmlns:a="http://schemas.openxmlformats.org/drawingml/2006/main">
            <a:r>
              <a:t>https://www.veed.io/tools/voice-dubber/ai-video-localization</a:t>
            </a:r>
          </a:p>
          <a:p xmlns:a="http://schemas.openxmlformats.org/drawingml/2006/main">
            <a:r>
              <a:t>https://www.heygen.com/en-gb/translate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https://www.capcut.com/tools/video-translator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https://file.lipsyncx.com/blog-assets/best-veed-io-alternatives-2026/body-comparison.webp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https://lipsyncx.com/blog/best-veed-io-alternatives-2026</a:t>
            </a:r>
          </a:p>
          <a:p xmlns:a="http://schemas.openxmlformats.org/drawingml/2006/main">
            <a:r>
              <a:t>Original title: Best VEED.IO Alternatives in 2026: Which Video Workflow Fits Better?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2026-05-20T08:26:57.265Z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https://file.lipsyncx.com/blog-assets/best-veed-io-alternatives-2026/body-workflow.webp</a:t>
            </a:r>
          </a:p>
          <a:p xmlns:a="http://schemas.openxmlformats.org/drawingml/2006/main">
            <a:r>
              <a:t>https://www.veed.io/tools/voice-dubber/ai-video-localization</a:t>
            </a:r>
          </a:p>
          <a:p xmlns:a="http://schemas.openxmlformats.org/drawingml/2006/main">
            <a:r>
              <a:t>https://www.heygen.com/en-gb/translate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https://www.capcut.com/tools/video-translator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https://file.lipsyncx.com/blog-assets/best-veed-io-alternatives-2026/body-comparison.webp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https://lipsyncx.com/blog/best-veed-io-alternatives-2026</a:t>
            </a:r>
          </a:p>
          <a:p xmlns:a="http://schemas.openxmlformats.org/drawingml/2006/main">
            <a:r>
              <a:t>Original title: Best VEED.IO Alternatives in 2026: Which Video Workflow Fits Better?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2026-05-20T08:26:57.265Z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https://file.lipsyncx.com/blog-assets/best-veed-io-alternatives-2026/body-workflow.webp</a:t>
            </a:r>
          </a:p>
          <a:p xmlns:a="http://schemas.openxmlformats.org/drawingml/2006/main">
            <a:r>
              <a:t>https://www.veed.io/tools/voice-dubber/ai-video-localization</a:t>
            </a:r>
          </a:p>
          <a:p xmlns:a="http://schemas.openxmlformats.org/drawingml/2006/main">
            <a:r>
              <a:t>https://www.heygen.com/en-gb/translate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https://www.capcut.com/tools/video-translator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https://file.lipsyncx.com/blog-assets/best-veed-io-alternatives-2026/body-comparison.webp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1f02b6b7ce4fc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f3d59bfb7d4db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1f1971551949f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9c928a903f427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ec920ebd684ea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aa29fc8952466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ACF7AA5-BA91-4281-A4F8-0ECE896CC57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A6BFF4F-C028-433C-9F13-84FA47B2D29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1FCE57A-4912-4123-9559-31D17EBBBB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E285AF1-A566-444D-88C3-B61AA37474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1752563-CA2C-4C94-BE2B-ADA864A6BCF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DA618BA-D363-4239-AB2A-90182CDFBF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C8790DC-B148-4149-9CF7-ADC651FDA1E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5DF98F5-2A60-40D5-B24A-ACDE2CE3DDD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83AE743-5271-40C4-AC18-3F084C1B6EB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B3AA0C9-C9F7-40AE-B4BF-64647D38F65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27da30d532d4df5" /><Relationship Type="http://schemas.openxmlformats.org/officeDocument/2006/relationships/slideLayout" Target="/ppt/slideLayouts/slideLayout1.xml" Id="R5c2f665cccf64378" /><Relationship Type="http://schemas.openxmlformats.org/officeDocument/2006/relationships/slideLayout" Target="/ppt/slideLayouts/slideLayout2.xml" Id="Rf2a043b5e657485b" /><Relationship Type="http://schemas.openxmlformats.org/officeDocument/2006/relationships/slideLayout" Target="/ppt/slideLayouts/slideLayout3.xml" Id="R1661787f7b3744f8" /><Relationship Type="http://schemas.openxmlformats.org/officeDocument/2006/relationships/slideLayout" Target="/ppt/slideLayouts/slideLayout4.xml" Id="R53f795675ce546d1" /><Relationship Type="http://schemas.openxmlformats.org/officeDocument/2006/relationships/slideLayout" Target="/ppt/slideLayouts/slideLayout5.xml" Id="Ra6f3b2eba82e4d9e" /><Relationship Type="http://schemas.openxmlformats.org/officeDocument/2006/relationships/slideLayout" Target="/ppt/slideLayouts/slideLayout6.xml" Id="R595ba600af23420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c2f665cccf64378"/>
    <p:sldLayoutId xmlns:r="http://schemas.openxmlformats.org/officeDocument/2006/relationships" id="2147483650" r:id="Rf2a043b5e657485b"/>
    <p:sldLayoutId xmlns:r="http://schemas.openxmlformats.org/officeDocument/2006/relationships" id="2147483651" r:id="R1661787f7b3744f8"/>
    <p:sldLayoutId xmlns:r="http://schemas.openxmlformats.org/officeDocument/2006/relationships" id="2147483652" r:id="R53f795675ce546d1"/>
    <p:sldLayoutId xmlns:r="http://schemas.openxmlformats.org/officeDocument/2006/relationships" id="2147483653" r:id="Ra6f3b2eba82e4d9e"/>
    <p:sldLayoutId xmlns:r="http://schemas.openxmlformats.org/officeDocument/2006/relationships" id="2147483654" r:id="R595ba600af23420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cb0af4e1fb4716" /><Relationship Type="http://schemas.openxmlformats.org/officeDocument/2006/relationships/hyperlink" Target="https://lipsyncx.com/" TargetMode="External" Id="Rd7ac4d0d7a8e4cb8" /><Relationship Type="http://schemas.openxmlformats.org/officeDocument/2006/relationships/image" Target="/ppt/media/image.png" Id="R56fde12e37e54f0a" /><Relationship Type="http://schemas.openxmlformats.org/officeDocument/2006/relationships/notesSlide" Target="/ppt/notesSlides/notesSlide1.xml" Id="R52d9d657ea4f482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1659bfafe943d3" /><Relationship Type="http://schemas.openxmlformats.org/officeDocument/2006/relationships/hyperlink" Target="https://lipsyncx.com/" TargetMode="External" Id="R2ce37a5d10c84418" /><Relationship Type="http://schemas.openxmlformats.org/officeDocument/2006/relationships/notesSlide" Target="/ppt/notesSlides/notesSlide2.xml" Id="R4db25aef35184b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bb9ae2f94e4c95" /><Relationship Type="http://schemas.openxmlformats.org/officeDocument/2006/relationships/hyperlink" Target="https://lipsyncx.com/" TargetMode="External" Id="R541b2ce0b0414ae4" /><Relationship Type="http://schemas.openxmlformats.org/officeDocument/2006/relationships/notesSlide" Target="/ppt/notesSlides/notesSlide3.xml" Id="Re4ab4aff8a6e4bc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eb8c1c822f485b" /><Relationship Type="http://schemas.openxmlformats.org/officeDocument/2006/relationships/hyperlink" Target="https://lipsyncx.com/" TargetMode="External" Id="R12ebef49ec5a48a6" /><Relationship Type="http://schemas.openxmlformats.org/officeDocument/2006/relationships/notesSlide" Target="/ppt/notesSlides/notesSlide4.xml" Id="Rad0fd4515e3f45f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2cb5d7d14c4657" /><Relationship Type="http://schemas.openxmlformats.org/officeDocument/2006/relationships/hyperlink" Target="https://lipsyncx.com/" TargetMode="External" Id="R235b11cce94f41c2" /><Relationship Type="http://schemas.openxmlformats.org/officeDocument/2006/relationships/notesSlide" Target="/ppt/notesSlides/notesSlide5.xml" Id="R0c6c8e7b9bfe41d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3e9c09c113456a" /><Relationship Type="http://schemas.openxmlformats.org/officeDocument/2006/relationships/hyperlink" Target="https://lipsyncx.com/" TargetMode="External" Id="Re22442b5657b4209" /><Relationship Type="http://schemas.openxmlformats.org/officeDocument/2006/relationships/notesSlide" Target="/ppt/notesSlides/notesSlide6.xml" Id="Rc980195e910e4e2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c97877c6364d8d" /><Relationship Type="http://schemas.openxmlformats.org/officeDocument/2006/relationships/hyperlink" Target="https://lipsyncx.com/" TargetMode="External" Id="R695b86f9c67641dc" /><Relationship Type="http://schemas.openxmlformats.org/officeDocument/2006/relationships/notesSlide" Target="/ppt/notesSlides/notesSlide7.xml" Id="Rce2ba9ff54e04d2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9c40a5fa0741d4" /><Relationship Type="http://schemas.openxmlformats.org/officeDocument/2006/relationships/hyperlink" Target="https://lipsyncx.com/" TargetMode="External" Id="Rbc49a2055f984d74" /><Relationship Type="http://schemas.openxmlformats.org/officeDocument/2006/relationships/hyperlink" Target="https://lipsyncx.com/" TargetMode="External" Id="R52da3e83971943fa" /><Relationship Type="http://schemas.openxmlformats.org/officeDocument/2006/relationships/notesSlide" Target="/ppt/notesSlides/notesSlide8.xml" Id="R012cce954ce745f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9687F3FB-7220-4130-949E-2F878FF3B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d7ac4d0d7a8e4cb8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4911413-2800-46BE-B6FF-9E42E211D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ABEFFD8F-E6B2-4139-AF15-9F4CF55E9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08485124-B023-45BD-A996-68478AE3E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Choosing a VEED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alternative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B698DB10-1ADA-4B1E-AA5D-1F91375C9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guide organized around the video task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you repeat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F92D91-8CDC-4247-B710-D89DD7EAF4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fde12e37e54f0a"/>
          <a:stretch xmlns:a="http://schemas.openxmlformats.org/drawingml/2006/main"/>
        </p:blipFill>
        <p:spPr>
          <a:xfrm xmlns:a="http://schemas.openxmlformats.org/drawingml/2006/main">
            <a:off x="6477000" y="2154120"/>
            <a:ext cx="5105400" cy="287361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078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2F77396-0657-4C7B-B775-C217E6077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bottleneck comes first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39917155-8084-4082-B48D-C0D203528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ce37a5d10c84418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EDBE0B1-EC65-4C38-8D23-42A904E3C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0E6478AE-2D33-46B6-A765-5A61E968A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Speaker realism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324897A5-A237-475D-B2E0-2532DFF8F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close-up presenter may need dedicated mouth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synchronization.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9A291DFE-7D99-4076-AA57-AE5BF880B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Creation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5D60080D-8700-4E5E-8C98-627C43A38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new scene needs a generation workflow.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9BF68934-95A4-4A61-A333-779E06953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Editing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B7C2487E-995D-496F-B26F-12501DF99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Transcript revisions and caption publishing call for different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controls.</a:t>
            </a:r>
          </a:p>
        </p:txBody>
      </p:sp>
    </p:spTree>
    <p:extLst>
      <p:ext uri="{BB962C8B-B14F-4D97-AF65-F5344CB8AC3E}">
        <p14:creationId xmlns:p14="http://schemas.microsoft.com/office/powerpoint/2010/main" val="2024963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AAD2123-4A21-45A9-98B0-02A0FCB2B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source guide’s shortlist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D039721-0441-410E-8B4A-87EB708F2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541b2ce0b0414ae4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35ADC1E-E25D-465F-9F5B-0655FB20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2C0F75-D0FD-4E8E-B671-9BEEABC2F0B1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Tool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Job to evaluate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LipSyncX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Speaker-led localization and lip sync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Runway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AI-generated scenes and creative motion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HeyGen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Browser-based avatars and translation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Descript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Transcript-led spoken editing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CapCut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Fast social editing and subtitle workflows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5698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273806D-AAF4-4F9C-B9A4-F42BDD37D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visible-speaker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E1EDC6F-6BEE-4E89-8AD4-7DF2802B1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2ebef49ec5a48a6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07FFE48-3F1C-46FD-9C9B-A0D6F8701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ADFCB3EE-CD3B-452D-8323-D841CAA9A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Representative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footage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E2AB21D7-DF2F-4C86-9486-43F558F65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tutorial, founder clip or product demo where the face stays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prominent.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0DC3FCF3-860C-4CE5-91C3-3ECD81CC6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 pilot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8BE10252-110A-4327-9D74-D833EAFF9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the quote and render a short sample with the final audio.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20D0A430-23E5-436A-9B72-A5A05FF07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Approval standard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3E86EF2F-0708-4F26-9EFB-CBE1FF0F4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Compare mouth realism and the effort needed to review another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version.</a:t>
            </a:r>
          </a:p>
        </p:txBody>
      </p:sp>
    </p:spTree>
    <p:extLst>
      <p:ext uri="{BB962C8B-B14F-4D97-AF65-F5344CB8AC3E}">
        <p14:creationId xmlns:p14="http://schemas.microsoft.com/office/powerpoint/2010/main" val="6708726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FA267FF-3862-415D-B953-9A15C2946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other workflow paths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F92470C9-7C2A-4612-A5FA-6E82522E7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35b11cce94f41c2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E0E3532-980D-4634-BA48-DF5DDD948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1F2A83DB-2E17-453A-9EAD-AA4E27E34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Scene generation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08611E3B-37F7-4341-BA74-D3EEC38C4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Evaluate a generation tool when the missing asset is the picture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itself.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437FEF7F-FB68-4B72-8714-86A1E0906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Transcript editing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8F27AB05-D3EE-4308-91FF-F62828681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Evaluate a spoken-content editor when word changes drive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work.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3D94C1F0-BA41-469A-872B-C02DAB55D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Subtitles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7F5F9BFA-CD24-49E7-AFA6-AC32080CC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caption-focused workflow when the face is secondary.</a:t>
            </a:r>
          </a:p>
        </p:txBody>
      </p:sp>
    </p:spTree>
    <p:extLst>
      <p:ext uri="{BB962C8B-B14F-4D97-AF65-F5344CB8AC3E}">
        <p14:creationId xmlns:p14="http://schemas.microsoft.com/office/powerpoint/2010/main" val="9358533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87ED7F4-F062-4432-A57B-E7AE37858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When the current editor still fits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156868DC-2405-4A43-9BF9-50877BFEE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e22442b5657b4209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6BB111E-72DA-40A5-B589-BEE1A741A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7EBF26C9-832E-4FFE-8A92-FB5B8C895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Broad browser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editing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B5BB8BDB-40B2-4B16-9E57-7839806A9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mixed workflow may benefit from one familiar editor.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A87698F4-6DC5-4E96-B880-32B010D51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Accessibility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9DDCF1D0-1E66-4ED1-8FBD-85D608A97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Subtitles can matter more than a synchronized close-up.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27F7F86F-667D-434C-8EB2-5F6C44E72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Switching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threshold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68B611B9-2975-43F2-9CBB-10D1A6724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Change tools when a specific recurring task fails the team’s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quality or effort standard.</a:t>
            </a:r>
          </a:p>
        </p:txBody>
      </p:sp>
    </p:spTree>
    <p:extLst>
      <p:ext uri="{BB962C8B-B14F-4D97-AF65-F5344CB8AC3E}">
        <p14:creationId xmlns:p14="http://schemas.microsoft.com/office/powerpoint/2010/main" val="13777445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FDB9C0B-1C40-4BC5-93E9-57DB4D874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one-clip comparison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13F6CE9D-0459-439E-892A-E3AF489D4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695b86f9c67641dc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22E7419-8979-4389-A92F-C8AD31704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D25750B1-9BE0-45F9-8DCB-4201B690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Hold inputs fixed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5DFB36A5-CC51-4D76-91B4-72623ED81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the same source, approved speech and intended export.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589AF1E7-DCCC-4D5A-A4BE-60B243FE7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Record the loop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43940EC5-B326-4A91-B9B5-5F6D3EE06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Count revisions, review effort and cost per usable output.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6DC40BAE-7067-455A-9F7D-58EF8D2DE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Current plans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DD532EAE-998F-49A2-A840-7E89BF569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Confirm feature access and pricing rather than relying on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article’s dated snapshot.</a:t>
            </a:r>
          </a:p>
        </p:txBody>
      </p:sp>
    </p:spTree>
    <p:extLst>
      <p:ext uri="{BB962C8B-B14F-4D97-AF65-F5344CB8AC3E}">
        <p14:creationId xmlns:p14="http://schemas.microsoft.com/office/powerpoint/2010/main" val="9184536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1C520B2-77A2-4C85-B6FD-784F44A09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3782F15A-990D-4F6E-8EF0-A166E92E8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c49a2055f984d74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DCABF4D-B8B8-4D11-8FDD-70E652215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03504696-54B1-45CA-A603-D926BF131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5B22A0F5-7C06-4A24-94DE-1AD9E92A5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52da3e83971943fa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2C03895D-069C-4E21-A123-4F19D6444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C10BBA33-5DFE-452D-AA73-C8B32AB69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5C940734-DE79-484B-A3C7-44920B457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https://lipsyncx.com/blog/best-veed-io-alternatives-2026</a:t>
            </a:r>
          </a:p>
        </p:txBody>
      </p:sp>
    </p:spTree>
    <p:extLst>
      <p:ext uri="{BB962C8B-B14F-4D97-AF65-F5344CB8AC3E}">
        <p14:creationId xmlns:p14="http://schemas.microsoft.com/office/powerpoint/2010/main" val="15076196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2026-10-24T06:48:24.3800000Z</dcterms:created>
  <dcterms:modified xsi:type="dcterms:W3CDTF">2026-10-24T06:48:24.3800000Z</dcterms:modified>
</coreProperties>
</file>