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deef64601544e0" /><Relationship Type="http://schemas.openxmlformats.org/officeDocument/2006/relationships/extended-properties" Target="/docProps/app.xml" Id="Reb261b2b896a4f33" /><Relationship Type="http://schemas.openxmlformats.org/officeDocument/2006/relationships/officeDocument" Target="/ppt/presentation.xml" Id="Rf007295a1d574e4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56f0fe339e4caf"/>
  </p:sldMasterIdLst>
  <p:notesMasterIdLst>
    <p:notesMasterId xmlns:r="http://schemas.openxmlformats.org/officeDocument/2006/relationships" r:id="R5d62e0c085da4deb"/>
  </p:notesMasterIdLst>
  <p:sldIdLst>
    <p:sldId xmlns:r="http://schemas.openxmlformats.org/officeDocument/2006/relationships" id="256" r:id="Rcafaa622de594670"/>
    <p:sldId xmlns:r="http://schemas.openxmlformats.org/officeDocument/2006/relationships" id="257" r:id="R809386e8046e4f30"/>
    <p:sldId xmlns:r="http://schemas.openxmlformats.org/officeDocument/2006/relationships" id="258" r:id="Rbe522b4b61de4ce0"/>
    <p:sldId xmlns:r="http://schemas.openxmlformats.org/officeDocument/2006/relationships" id="259" r:id="R13574185f7a84def"/>
    <p:sldId xmlns:r="http://schemas.openxmlformats.org/officeDocument/2006/relationships" id="260" r:id="Ref7ad7bc99b94788"/>
    <p:sldId xmlns:r="http://schemas.openxmlformats.org/officeDocument/2006/relationships" id="261" r:id="R573b5bb25ddc439b"/>
    <p:sldId xmlns:r="http://schemas.openxmlformats.org/officeDocument/2006/relationships" id="262" r:id="Rbeeaf5440ca44b02"/>
    <p:sldId xmlns:r="http://schemas.openxmlformats.org/officeDocument/2006/relationships" id="263" r:id="R3a2feeb6418b4c8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b3c5d93f63244a8" /><Relationship Type="http://schemas.openxmlformats.org/officeDocument/2006/relationships/slideMaster" Target="/ppt/slideMasters/slideMaster1.xml" Id="R5056f0fe339e4caf" /><Relationship Type="http://schemas.openxmlformats.org/officeDocument/2006/relationships/notesMaster" Target="/ppt/notesMasters/notesMaster1.xml" Id="R5d62e0c085da4deb" /><Relationship Type="http://schemas.openxmlformats.org/officeDocument/2006/relationships/presProps" Target="/ppt/presProps.xml" Id="R19add8527ce64808" /><Relationship Type="http://schemas.openxmlformats.org/officeDocument/2006/relationships/tableStyles" Target="/ppt/tableStyles.xml" Id="Rdc7bf587d4e14f11" /><Relationship Type="http://schemas.openxmlformats.org/officeDocument/2006/relationships/slide" Target="/ppt/slides/slide1.xml" Id="Rcafaa622de594670" /><Relationship Type="http://schemas.openxmlformats.org/officeDocument/2006/relationships/slide" Target="/ppt/slides/slide2.xml" Id="R809386e8046e4f30" /><Relationship Type="http://schemas.openxmlformats.org/officeDocument/2006/relationships/slide" Target="/ppt/slides/slide3.xml" Id="Rbe522b4b61de4ce0" /><Relationship Type="http://schemas.openxmlformats.org/officeDocument/2006/relationships/slide" Target="/ppt/slides/slide4.xml" Id="R13574185f7a84def" /><Relationship Type="http://schemas.openxmlformats.org/officeDocument/2006/relationships/slide" Target="/ppt/slides/slide5.xml" Id="Ref7ad7bc99b94788" /><Relationship Type="http://schemas.openxmlformats.org/officeDocument/2006/relationships/slide" Target="/ppt/slides/slide6.xml" Id="R573b5bb25ddc439b" /><Relationship Type="http://schemas.openxmlformats.org/officeDocument/2006/relationships/slide" Target="/ppt/slides/slide7.xml" Id="Rbeeaf5440ca44b02" /><Relationship Type="http://schemas.openxmlformats.org/officeDocument/2006/relationships/slide" Target="/ppt/slides/slide8.xml" Id="R3a2feeb6418b4c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a3b0129dcc48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bf5f0b47f114c6c" /><Relationship Type="http://schemas.openxmlformats.org/officeDocument/2006/relationships/notesMaster" Target="/ppt/notesMasters/notesMaster1.xml" Id="R9467ec06bc8a4e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3460dd00f94720" /><Relationship Type="http://schemas.openxmlformats.org/officeDocument/2006/relationships/notesMaster" Target="/ppt/notesMasters/notesMaster1.xml" Id="Rbb34e05a32bd4f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a9a2d01d9b946ab" /><Relationship Type="http://schemas.openxmlformats.org/officeDocument/2006/relationships/notesMaster" Target="/ppt/notesMasters/notesMaster1.xml" Id="Rd031d80e5775422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2f80565ef94e9c" /><Relationship Type="http://schemas.openxmlformats.org/officeDocument/2006/relationships/notesMaster" Target="/ppt/notesMasters/notesMaster1.xml" Id="R3dd8401079ae40b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d58001167084c3f" /><Relationship Type="http://schemas.openxmlformats.org/officeDocument/2006/relationships/notesMaster" Target="/ppt/notesMasters/notesMaster1.xml" Id="R174d10a77be445f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a80e72f8e384808" /><Relationship Type="http://schemas.openxmlformats.org/officeDocument/2006/relationships/notesMaster" Target="/ppt/notesMasters/notesMaster1.xml" Id="Re5e2df06cb6d49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7160c9750fd48e1" /><Relationship Type="http://schemas.openxmlformats.org/officeDocument/2006/relationships/notesMaster" Target="/ppt/notesMasters/notesMaster1.xml" Id="R36ae831edfad4bc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7b6ff7e7bb4461" /><Relationship Type="http://schemas.openxmlformats.org/officeDocument/2006/relationships/notesMaster" Target="/ppt/notesMasters/notesMaster1.xml" Id="R5303cb7e8b0848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https://lipsyncx.com/blog/create-course-lesson-intros-with-own-audio</a:t>
            </a:r>
          </a:p>
          <a:p xmlns:a="http://schemas.openxmlformats.org/drawingml/2006/main">
            <a:r>
              <a:t>Original title: Create Lesson Intros for a Craft Course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2026-10-23T09:30:28.572Z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/blog-assets/scenario-guides-2026-10/course-assignment-poster.webp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https://lipsyncx.com/blog/create-course-lesson-intros-with-own-audio</a:t>
            </a:r>
          </a:p>
          <a:p xmlns:a="http://schemas.openxmlformats.org/drawingml/2006/main">
            <a:r>
              <a:t>Original title: Create Lesson Intros for a Craft Course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2026-10-23T09:30:28.572Z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https://lipsyncx.com/blog/create-course-lesson-intros-with-own-audio</a:t>
            </a:r>
          </a:p>
          <a:p xmlns:a="http://schemas.openxmlformats.org/drawingml/2006/main">
            <a:r>
              <a:t>Original title: Create Lesson Intros for a Craft Course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2026-10-23T09:30:28.572Z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https://lipsyncx.com/blog-assets/scenario-guides-2026-10/course-input.webp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https://lipsyncx.com/blog/create-course-lesson-intros-with-own-audio</a:t>
            </a:r>
          </a:p>
          <a:p xmlns:a="http://schemas.openxmlformats.org/drawingml/2006/main">
            <a:r>
              <a:t>Original title: Create Lesson Intros for a Craft Course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2026-10-23T09:30:28.572Z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https://lipsyncx.com/blog/create-course-lesson-intros-with-own-audio</a:t>
            </a:r>
          </a:p>
          <a:p xmlns:a="http://schemas.openxmlformats.org/drawingml/2006/main">
            <a:r>
              <a:t>Original title: Create Lesson Intros for a Craft Course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2026-10-23T09:30:28.572Z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https://lipsyncx.com/blog/create-course-lesson-intros-with-own-audio</a:t>
            </a:r>
          </a:p>
          <a:p xmlns:a="http://schemas.openxmlformats.org/drawingml/2006/main">
            <a:r>
              <a:t>Original title: Create Lesson Intros for a Craft Course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2026-10-23T09:30:28.572Z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https://lipsyncx.com/blog/create-course-lesson-intros-with-own-audio</a:t>
            </a:r>
          </a:p>
          <a:p xmlns:a="http://schemas.openxmlformats.org/drawingml/2006/main">
            <a:r>
              <a:t>Original title: Create Lesson Intros for a Craft Course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2026-10-23T09:30:28.572Z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https://lipsyncx.com/blog/create-course-lesson-intros-with-own-audio</a:t>
            </a:r>
          </a:p>
          <a:p xmlns:a="http://schemas.openxmlformats.org/drawingml/2006/main">
            <a:r>
              <a:t>Original title: Create Lesson Intros for a Craft Course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2026-10-23T09:30:28.572Z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dbb1e8260947f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31bda1a3ca456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2fe336e7fc4b1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7b021fa6f34e1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0d89b2321b4ff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04bd81520440e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0608F9F-A2AD-4723-B0F1-69090F222F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9EEC7AA-8685-4B66-94D3-C61467093DF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A247F59-F865-4688-AF97-885216548F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3EFDA91-E5E0-440E-B84F-9E90630B5A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7A6F618-FCF9-42EB-AE4F-8CC40E8287D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F734673-168A-4FCC-AADB-90EA8C14F5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AE8DD08-B96A-4A55-AFAD-FB0A7545D7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C16BE75-DD93-49F5-B30E-4289A3F757E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41E6B47-E774-48E8-8AB5-7EE98A9331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7C837F7-A85E-4D4D-A87A-BFC78A21DD0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1535aa82ac491a" /><Relationship Type="http://schemas.openxmlformats.org/officeDocument/2006/relationships/slideLayout" Target="/ppt/slideLayouts/slideLayout1.xml" Id="R0c4b8b1307ca40f5" /><Relationship Type="http://schemas.openxmlformats.org/officeDocument/2006/relationships/slideLayout" Target="/ppt/slideLayouts/slideLayout2.xml" Id="R3121302c07b343f6" /><Relationship Type="http://schemas.openxmlformats.org/officeDocument/2006/relationships/slideLayout" Target="/ppt/slideLayouts/slideLayout3.xml" Id="R41d3c2330961485a" /><Relationship Type="http://schemas.openxmlformats.org/officeDocument/2006/relationships/slideLayout" Target="/ppt/slideLayouts/slideLayout4.xml" Id="R32ba603e02c84d57" /><Relationship Type="http://schemas.openxmlformats.org/officeDocument/2006/relationships/slideLayout" Target="/ppt/slideLayouts/slideLayout5.xml" Id="Re23aba5004f24cc5" /><Relationship Type="http://schemas.openxmlformats.org/officeDocument/2006/relationships/slideLayout" Target="/ppt/slideLayouts/slideLayout6.xml" Id="R7087dc6b462846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c4b8b1307ca40f5"/>
    <p:sldLayoutId xmlns:r="http://schemas.openxmlformats.org/officeDocument/2006/relationships" id="2147483650" r:id="R3121302c07b343f6"/>
    <p:sldLayoutId xmlns:r="http://schemas.openxmlformats.org/officeDocument/2006/relationships" id="2147483651" r:id="R41d3c2330961485a"/>
    <p:sldLayoutId xmlns:r="http://schemas.openxmlformats.org/officeDocument/2006/relationships" id="2147483652" r:id="R32ba603e02c84d57"/>
    <p:sldLayoutId xmlns:r="http://schemas.openxmlformats.org/officeDocument/2006/relationships" id="2147483653" r:id="Re23aba5004f24cc5"/>
    <p:sldLayoutId xmlns:r="http://schemas.openxmlformats.org/officeDocument/2006/relationships" id="2147483654" r:id="R7087dc6b462846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925040109349a1" /><Relationship Type="http://schemas.openxmlformats.org/officeDocument/2006/relationships/hyperlink" Target="https://lipsyncx.com/" TargetMode="External" Id="Rb7f1da5dc6d64154" /><Relationship Type="http://schemas.openxmlformats.org/officeDocument/2006/relationships/image" Target="/ppt/media/image.png" Id="R7c3ffeb64d3c45b3" /><Relationship Type="http://schemas.openxmlformats.org/officeDocument/2006/relationships/notesSlide" Target="/ppt/notesSlides/notesSlide1.xml" Id="Rfa08a3c36f0f4e7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e1bddf78b04601" /><Relationship Type="http://schemas.openxmlformats.org/officeDocument/2006/relationships/hyperlink" Target="https://lipsyncx.com/" TargetMode="External" Id="Rb315a422e68a4f44" /><Relationship Type="http://schemas.openxmlformats.org/officeDocument/2006/relationships/notesSlide" Target="/ppt/notesSlides/notesSlide2.xml" Id="R44bda426cefe48e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3ea800ebc245ad" /><Relationship Type="http://schemas.openxmlformats.org/officeDocument/2006/relationships/hyperlink" Target="https://lipsyncx.com/" TargetMode="External" Id="R0e59b3dd09de4d32" /><Relationship Type="http://schemas.openxmlformats.org/officeDocument/2006/relationships/image" Target="/ppt/media/image2.png" Id="R80c3034f659d427f" /><Relationship Type="http://schemas.openxmlformats.org/officeDocument/2006/relationships/notesSlide" Target="/ppt/notesSlides/notesSlide3.xml" Id="R8f781f4b7c8b480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d770256b594aef" /><Relationship Type="http://schemas.openxmlformats.org/officeDocument/2006/relationships/hyperlink" Target="https://lipsyncx.com/" TargetMode="External" Id="Re01d228fcef4411f" /><Relationship Type="http://schemas.openxmlformats.org/officeDocument/2006/relationships/notesSlide" Target="/ppt/notesSlides/notesSlide4.xml" Id="R57b13d3a1059410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10cd43e5d44dd9" /><Relationship Type="http://schemas.openxmlformats.org/officeDocument/2006/relationships/hyperlink" Target="https://lipsyncx.com/" TargetMode="External" Id="Rb22b20138d8b47f4" /><Relationship Type="http://schemas.openxmlformats.org/officeDocument/2006/relationships/notesSlide" Target="/ppt/notesSlides/notesSlide5.xml" Id="Rc7ccbc0e29064d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d1e42927034529" /><Relationship Type="http://schemas.openxmlformats.org/officeDocument/2006/relationships/hyperlink" Target="https://lipsyncx.com/" TargetMode="External" Id="R0f5c2f98f1d54af4" /><Relationship Type="http://schemas.openxmlformats.org/officeDocument/2006/relationships/notesSlide" Target="/ppt/notesSlides/notesSlide6.xml" Id="R052afa2ef5c14a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735e47f4d647af" /><Relationship Type="http://schemas.openxmlformats.org/officeDocument/2006/relationships/hyperlink" Target="https://lipsyncx.com/" TargetMode="External" Id="Rd8cf39ec319747cf" /><Relationship Type="http://schemas.openxmlformats.org/officeDocument/2006/relationships/notesSlide" Target="/ppt/notesSlides/notesSlide7.xml" Id="R74cbd14dad6f496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6bba80741247b0" /><Relationship Type="http://schemas.openxmlformats.org/officeDocument/2006/relationships/hyperlink" Target="https://lipsyncx.com/" TargetMode="External" Id="R2037b1a267314b22" /><Relationship Type="http://schemas.openxmlformats.org/officeDocument/2006/relationships/hyperlink" Target="https://lipsyncx.com/" TargetMode="External" Id="R8a4b4c6f144d4d17" /><Relationship Type="http://schemas.openxmlformats.org/officeDocument/2006/relationships/notesSlide" Target="/ppt/notesSlides/notesSlide8.xml" Id="R7250d2c6dd4b4e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318D378-6290-4379-8ACF-D1030F9BE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7f1da5dc6d64154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2875429-F000-4B60-9988-0CC3A352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1BFD7170-2B09-4C94-B2CC-6905DE7DE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0175E475-5AED-422C-9507-6C433F295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Lesson intros in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own voice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D96A4216-F315-4043-9E69-4E9B6827A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Short presenter assets around a real craft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demonstration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F67ACC-D632-498E-84D0-BBAB86116D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3ffeb64d3c45b3"/>
          <a:stretch xmlns:a="http://schemas.openxmlformats.org/drawingml/2006/main"/>
        </p:blipFill>
        <p:spPr>
          <a:xfrm xmlns:a="http://schemas.openxmlformats.org/drawingml/2006/main">
            <a:off x="7297503" y="1428750"/>
            <a:ext cx="3464394" cy="432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442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BFD6064-888F-4FC6-8922-933F461A1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lesson structure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C9A6DAF-7153-471A-9FF7-149CB4019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315a422e68a4f44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C4B53A0-D005-4F4B-A596-336CF3F1A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28AD75-561B-4125-9818-D2A489D31961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852928"/>
                <a:gridCol w="3950208"/>
                <a:gridCol w="4169664"/>
              </a:tblGrid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Part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Job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Source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Opening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State the exercise and materials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Talking teacher clip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Main lesson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Show the hands-on steps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Your real demonstration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Closing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Explain the assignment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Talking teacher clip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00765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0775904-7EBC-45F5-B936-B4CAE17ED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teacher image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FA03E5B-BDE4-4F0D-A4DC-A20F0933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e59b3dd09de4d3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5A766E0-F9FD-413C-AAE9-33BBE78B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37E45-6C9C-44A2-AA9B-5661334E98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c3034f659d427f"/>
          <a:stretch xmlns:a="http://schemas.openxmlformats.org/drawingml/2006/main"/>
        </p:blipFill>
        <p:spPr>
          <a:xfrm xmlns:a="http://schemas.openxmlformats.org/drawingml/2006/main">
            <a:off x="1083945" y="1733550"/>
            <a:ext cx="3337560" cy="4171950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3C590739-5CE7-4DA0-B555-137C5DF7A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Framing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657AEA21-5923-465F-8B2C-5F9E7191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clear, near-frontal portrait with an unobstructed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mouth.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953BC4E2-5CC8-41E7-8797-A1ABADF3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Continuity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92522F6A-7570-4377-9A36-7A4DFBD06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approved image across the lesson series.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C2B6569E-3046-41C7-B250-45C785E04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Teaching evidence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9121723D-5F47-4D8E-BFC2-C5F360C8F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Record physical techniques separately, especially tool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and safety steps.</a:t>
            </a:r>
          </a:p>
        </p:txBody>
      </p:sp>
    </p:spTree>
    <p:extLst>
      <p:ext uri="{BB962C8B-B14F-4D97-AF65-F5344CB8AC3E}">
        <p14:creationId xmlns:p14="http://schemas.microsoft.com/office/powerpoint/2010/main" val="124685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88C2B65-76C4-45C9-A7EF-BD62AC19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One purpose per recording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F48E454-1359-48E5-923F-D58B459D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01d228fcef4411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7E3B535-BED3-4D8A-82CC-E72FE631C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3467C8DE-8ED5-4764-95D0-95AE6A79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Welcome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6DD8D7DE-067B-444B-B7E3-58DE6F4B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Name today’s exercise and the materials learners need.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8EA6955A-41F2-4B5F-8E84-ADFCDFD3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Materials reminder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2FD2CB26-1D41-46E1-934A-19328E548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Give learners a clear point to pause and prepare.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70E5BC68-E30B-405C-9961-C66D1DB8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Assignment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CE7D6EFA-A06C-48AE-BB8D-D968E4447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State the next task and use the real submission instructions.</a:t>
            </a:r>
          </a:p>
        </p:txBody>
      </p:sp>
    </p:spTree>
    <p:extLst>
      <p:ext uri="{BB962C8B-B14F-4D97-AF65-F5344CB8AC3E}">
        <p14:creationId xmlns:p14="http://schemas.microsoft.com/office/powerpoint/2010/main" val="20258431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FE85D97-339B-49A2-9951-23602CBCD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Audio input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CBFF9B8-8C47-433F-8899-82000DB44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22b20138d8b47f4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F8CECB7-F745-4D1F-B032-43DFCB29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A567F0E9-691D-42C9-8698-D1AB2F20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Upload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6AC6CA8F-3F57-4DAB-BD46-B20F3784D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Audio and load the finished recording for one lesson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part.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5EFF123D-139F-49C2-B365-BBF7DEE4B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Replay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6D42D4E4-CCC8-48D7-8917-5D3292F7A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pronunciation, pacing and the first and last words.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786CAE21-9CE2-43E1-8A73-7A878D30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Trim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525C3C4E-E3C1-48BD-9B74-2DB02F51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Remove unwanted silence while preserving pauses learners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need.</a:t>
            </a:r>
          </a:p>
        </p:txBody>
      </p:sp>
    </p:spTree>
    <p:extLst>
      <p:ext uri="{BB962C8B-B14F-4D97-AF65-F5344CB8AC3E}">
        <p14:creationId xmlns:p14="http://schemas.microsoft.com/office/powerpoint/2010/main" val="15292012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7EB5354-2AB6-4649-996D-A2E6D1E9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first sentence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6A90E42-FB04-4B2E-BE2D-B31A9FA4D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f5c2f98f1d54af4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C5E7738-0B0D-413A-8CF2-7588B31B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1D125F12-7A7A-4DC0-8BA9-FC1E057C2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Length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FC34641B-A10B-44AA-977A-2F2DA84C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Try a 5–10 second section before producing the complete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opening.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D4069444-E4F7-48E2-A138-15B265BC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Settings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4415A44B-C943-48CB-A4B2-FCE3638F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Read the active model, resolution and generation quote.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329948C9-D902-4EDF-9A84-230A59A06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DCF89CBB-9748-4896-8C25-7983938D8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Inspect face stability, mouth movement and the final word before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repeating the setup.</a:t>
            </a:r>
          </a:p>
        </p:txBody>
      </p:sp>
    </p:spTree>
    <p:extLst>
      <p:ext uri="{BB962C8B-B14F-4D97-AF65-F5344CB8AC3E}">
        <p14:creationId xmlns:p14="http://schemas.microsoft.com/office/powerpoint/2010/main" val="18873107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4E22552-2147-4E4F-B3EF-C371F0C9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final lesson edit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9F0A551-C5FE-495A-911D-2CA863D12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8cf39ec319747c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B3B8186-9B70-4053-AFC3-26A54417E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A61D72D8-91EE-4682-AB2F-1EE9C1218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Assembly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AB203FBA-422B-4669-A186-07C8A6AB6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Place the presenter MP4 around real overhead footage or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screen demonstration.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1C35106D-07C0-4860-8B5A-44E5EA57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Accuracy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7D3EC0E4-D21B-4926-A6E6-3C408AEFA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Review captions, exercise numbers, assignment destinations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and safety notes.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23F8CDA8-FA61-4674-B42A-E126FBCF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Versioning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65626D86-7A50-49CD-915E-B31B90E1E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a clear filename and archive each source recording with its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export.</a:t>
            </a:r>
          </a:p>
        </p:txBody>
      </p:sp>
    </p:spTree>
    <p:extLst>
      <p:ext uri="{BB962C8B-B14F-4D97-AF65-F5344CB8AC3E}">
        <p14:creationId xmlns:p14="http://schemas.microsoft.com/office/powerpoint/2010/main" val="1729365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5560827-5C5F-42B5-8C61-286BA73DC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035227B-4603-4E42-BA51-926A5447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037b1a267314b2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F15A54B-E233-428D-B887-B338E6424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29D75B38-DD61-43C9-BD40-51B9A8AF3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2A2DAA7A-3604-4CD1-96FF-669C65EAC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a4b4c6f144d4d17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3B047129-160C-4B88-AA03-65BA4ED5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889186D1-73DF-48B8-BE46-1D7C3E3D5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388E1E83-E6DB-4CE8-98B0-C5D1FF965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https://lipsyncx.com/blog/create-course-lesson-intros-with-own-audio</a:t>
            </a:r>
          </a:p>
        </p:txBody>
      </p:sp>
    </p:spTree>
    <p:extLst>
      <p:ext uri="{BB962C8B-B14F-4D97-AF65-F5344CB8AC3E}">
        <p14:creationId xmlns:p14="http://schemas.microsoft.com/office/powerpoint/2010/main" val="20152005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2026-10-24T06:48:24.7140000Z</dcterms:created>
  <dcterms:modified xsi:type="dcterms:W3CDTF">2026-10-24T06:48:24.7140000Z</dcterms:modified>
</coreProperties>
</file>