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26e2f7261f4d77" /><Relationship Type="http://schemas.openxmlformats.org/officeDocument/2006/relationships/extended-properties" Target="/docProps/app.xml" Id="Rb64a42df0794457a" /><Relationship Type="http://schemas.openxmlformats.org/officeDocument/2006/relationships/officeDocument" Target="/ppt/presentation.xml" Id="R77d616cd434446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33b451f67b48d4"/>
  </p:sldMasterIdLst>
  <p:notesMasterIdLst>
    <p:notesMasterId xmlns:r="http://schemas.openxmlformats.org/officeDocument/2006/relationships" r:id="R99fad89794de4b8c"/>
  </p:notesMasterIdLst>
  <p:sldIdLst>
    <p:sldId xmlns:r="http://schemas.openxmlformats.org/officeDocument/2006/relationships" id="256" r:id="R8a6a0a1b1e8a4bb8"/>
    <p:sldId xmlns:r="http://schemas.openxmlformats.org/officeDocument/2006/relationships" id="257" r:id="R78d55b18f8174ca3"/>
    <p:sldId xmlns:r="http://schemas.openxmlformats.org/officeDocument/2006/relationships" id="258" r:id="R223bafaa8abe4501"/>
    <p:sldId xmlns:r="http://schemas.openxmlformats.org/officeDocument/2006/relationships" id="259" r:id="Rd7f77e8c4e714298"/>
    <p:sldId xmlns:r="http://schemas.openxmlformats.org/officeDocument/2006/relationships" id="260" r:id="Racbac34678ee4078"/>
    <p:sldId xmlns:r="http://schemas.openxmlformats.org/officeDocument/2006/relationships" id="261" r:id="Rf8e249e94dbf490d"/>
    <p:sldId xmlns:r="http://schemas.openxmlformats.org/officeDocument/2006/relationships" id="262" r:id="R878865315d2648d2"/>
    <p:sldId xmlns:r="http://schemas.openxmlformats.org/officeDocument/2006/relationships" id="263" r:id="R5a2124c21e1144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16aa4fd1ae4b2c" /><Relationship Type="http://schemas.openxmlformats.org/officeDocument/2006/relationships/slideMaster" Target="/ppt/slideMasters/slideMaster1.xml" Id="R3933b451f67b48d4" /><Relationship Type="http://schemas.openxmlformats.org/officeDocument/2006/relationships/notesMaster" Target="/ppt/notesMasters/notesMaster1.xml" Id="R99fad89794de4b8c" /><Relationship Type="http://schemas.openxmlformats.org/officeDocument/2006/relationships/presProps" Target="/ppt/presProps.xml" Id="R2e4ec1e921c34741" /><Relationship Type="http://schemas.openxmlformats.org/officeDocument/2006/relationships/tableStyles" Target="/ppt/tableStyles.xml" Id="R32eb6231a7f64f3a" /><Relationship Type="http://schemas.openxmlformats.org/officeDocument/2006/relationships/slide" Target="/ppt/slides/slide1.xml" Id="R8a6a0a1b1e8a4bb8" /><Relationship Type="http://schemas.openxmlformats.org/officeDocument/2006/relationships/slide" Target="/ppt/slides/slide2.xml" Id="R78d55b18f8174ca3" /><Relationship Type="http://schemas.openxmlformats.org/officeDocument/2006/relationships/slide" Target="/ppt/slides/slide3.xml" Id="R223bafaa8abe4501" /><Relationship Type="http://schemas.openxmlformats.org/officeDocument/2006/relationships/slide" Target="/ppt/slides/slide4.xml" Id="Rd7f77e8c4e714298" /><Relationship Type="http://schemas.openxmlformats.org/officeDocument/2006/relationships/slide" Target="/ppt/slides/slide5.xml" Id="Racbac34678ee4078" /><Relationship Type="http://schemas.openxmlformats.org/officeDocument/2006/relationships/slide" Target="/ppt/slides/slide6.xml" Id="Rf8e249e94dbf490d" /><Relationship Type="http://schemas.openxmlformats.org/officeDocument/2006/relationships/slide" Target="/ppt/slides/slide7.xml" Id="R878865315d2648d2" /><Relationship Type="http://schemas.openxmlformats.org/officeDocument/2006/relationships/slide" Target="/ppt/slides/slide8.xml" Id="R5a2124c21e1144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560cc598ec41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b2f1e93b9884ffb" /><Relationship Type="http://schemas.openxmlformats.org/officeDocument/2006/relationships/notesMaster" Target="/ppt/notesMasters/notesMaster1.xml" Id="Re4276f17a3a64b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001767cf7844f7" /><Relationship Type="http://schemas.openxmlformats.org/officeDocument/2006/relationships/notesMaster" Target="/ppt/notesMasters/notesMaster1.xml" Id="Rf3588ce37baf4d7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b277c832594d96" /><Relationship Type="http://schemas.openxmlformats.org/officeDocument/2006/relationships/notesMaster" Target="/ppt/notesMasters/notesMaster1.xml" Id="Rd9f43b84260348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420a4c27cfe41dd" /><Relationship Type="http://schemas.openxmlformats.org/officeDocument/2006/relationships/notesMaster" Target="/ppt/notesMasters/notesMaster1.xml" Id="R73ca8535906d45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aded181d65c4373" /><Relationship Type="http://schemas.openxmlformats.org/officeDocument/2006/relationships/notesMaster" Target="/ppt/notesMasters/notesMaster1.xml" Id="R37f960b8c2314c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d7cff476e04a6e" /><Relationship Type="http://schemas.openxmlformats.org/officeDocument/2006/relationships/notesMaster" Target="/ppt/notesMasters/notesMaster1.xml" Id="R3d6691367f1c47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07a43db3044a1f" /><Relationship Type="http://schemas.openxmlformats.org/officeDocument/2006/relationships/notesMaster" Target="/ppt/notesMasters/notesMaster1.xml" Id="Rb19119cde3d147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9b1c0ad0c14bb8" /><Relationship Type="http://schemas.openxmlformats.org/officeDocument/2006/relationships/notesMaster" Target="/ppt/notesMasters/notesMaster1.xml" Id="R362bea14eaa642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https://file.lipsyncx.com/blog-assets/ai-lip-sync-for-youtube/cover.png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https://lipsyncx.com/blog/grok-imagine-video-1-5-preview-guide</a:t>
            </a:r>
          </a:p>
          <a:p xmlns:a="http://schemas.openxmlformats.org/drawingml/2006/main">
            <a:r>
              <a:t>Original title: Grok Imagine Video 1.5 Preview: What Creators Should Know Before Using It</a:t>
            </a:r>
          </a:p>
          <a:p xmlns:a="http://schemas.openxmlformats.org/drawingml/2006/main">
            <a:r>
              <a:t>Author: LipSyncX</a:t>
            </a:r>
          </a:p>
          <a:p xmlns:a="http://schemas.openxmlformats.org/drawingml/2006/main">
            <a:r>
              <a:t>Source published: 2026-06-02T12:00:00.000Z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https://lipsyncx.com/ai-lip-sync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https://lipsyncx.com/ai-talking-photo-generator</a:t>
            </a:r>
          </a:p>
          <a:p xmlns:a="http://schemas.openxmlformats.org/drawingml/2006/main">
            <a:r>
              <a:t>https://lipsyncx.com/models</a:t>
            </a:r>
          </a:p>
          <a:p xmlns:a="http://schemas.openxmlformats.org/drawingml/2006/main">
            <a:r>
              <a:t>https://lipsyncx.com</a:t>
            </a:r>
          </a:p>
          <a:p xmlns:a="http://schemas.openxmlformats.org/drawingml/2006/main">
            <a:r>
              <a:t>https://docs.x.ai/developers/models/grok-imagine-video-1.5-preview</a:t>
            </a:r>
          </a:p>
          <a:p xmlns:a="http://schemas.openxmlformats.org/drawingml/2006/main">
            <a:r>
              <a:t>https://docs.x.ai/developers/pricing</a:t>
            </a:r>
          </a:p>
          <a:p xmlns:a="http://schemas.openxmlformats.org/drawingml/2006/main">
            <a:r>
              <a:t>https://docs.x.ai/developers/model-capabilities/video/generation</a:t>
            </a:r>
          </a:p>
          <a:p xmlns:a="http://schemas.openxmlformats.org/drawingml/2006/main">
            <a:r>
              <a:t>https://docs.x.ai/developers/model-capabilities/video/image-to-video</a:t>
            </a:r>
          </a:p>
          <a:p xmlns:a="http://schemas.openxmlformats.org/drawingml/2006/main">
            <a:r>
              <a:t>https://arena.ai/leaderboard/image-to-video</a:t>
            </a:r>
          </a:p>
          <a:p xmlns:a="http://schemas.openxmlformats.org/drawingml/2006/main">
            <a:r>
              <a:t>https://fal.ai/models/xai/grok-imagine-video/v1.5/image-to-video/api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0dab0f66df42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744cccd1d04e9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2b176b8000463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f411668c9e481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dcd37219834a4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8c3979556446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BDB68AD-BB42-4EEF-88B9-20451E0239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7A72B72-193C-4BB8-A948-7B4FB512D91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F328065-6C94-40DE-B976-54284CB8F5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842F8E-AF63-4B3E-9850-54059D56B4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93B01D1-44B6-4831-83D5-C578A75F92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10E6C8-B4C6-429A-8315-F8DC5F885C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CA12CEE-02DC-4A87-A14F-1A8910E9AE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88E6067-DE2C-47B2-8B0E-731264519AE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1ED69A-0140-400A-9B15-33CCBF4CC7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29E197-B2E1-459C-A178-305BF3DDDF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1b084afc734529" /><Relationship Type="http://schemas.openxmlformats.org/officeDocument/2006/relationships/slideLayout" Target="/ppt/slideLayouts/slideLayout1.xml" Id="R78bca8d294734dbf" /><Relationship Type="http://schemas.openxmlformats.org/officeDocument/2006/relationships/slideLayout" Target="/ppt/slideLayouts/slideLayout2.xml" Id="R1a997d350a0a49ba" /><Relationship Type="http://schemas.openxmlformats.org/officeDocument/2006/relationships/slideLayout" Target="/ppt/slideLayouts/slideLayout3.xml" Id="Rb451bc56d5904792" /><Relationship Type="http://schemas.openxmlformats.org/officeDocument/2006/relationships/slideLayout" Target="/ppt/slideLayouts/slideLayout4.xml" Id="Rc42618ef8c714429" /><Relationship Type="http://schemas.openxmlformats.org/officeDocument/2006/relationships/slideLayout" Target="/ppt/slideLayouts/slideLayout5.xml" Id="Red2f31c1fc794568" /><Relationship Type="http://schemas.openxmlformats.org/officeDocument/2006/relationships/slideLayout" Target="/ppt/slideLayouts/slideLayout6.xml" Id="R352f295923bc41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bca8d294734dbf"/>
    <p:sldLayoutId xmlns:r="http://schemas.openxmlformats.org/officeDocument/2006/relationships" id="2147483650" r:id="R1a997d350a0a49ba"/>
    <p:sldLayoutId xmlns:r="http://schemas.openxmlformats.org/officeDocument/2006/relationships" id="2147483651" r:id="Rb451bc56d5904792"/>
    <p:sldLayoutId xmlns:r="http://schemas.openxmlformats.org/officeDocument/2006/relationships" id="2147483652" r:id="Rc42618ef8c714429"/>
    <p:sldLayoutId xmlns:r="http://schemas.openxmlformats.org/officeDocument/2006/relationships" id="2147483653" r:id="Red2f31c1fc794568"/>
    <p:sldLayoutId xmlns:r="http://schemas.openxmlformats.org/officeDocument/2006/relationships" id="2147483654" r:id="R352f295923bc41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ae2aed72ec4751" /><Relationship Type="http://schemas.openxmlformats.org/officeDocument/2006/relationships/hyperlink" Target="https://lipsyncx.com/" TargetMode="External" Id="Rc714f23c890d4ae2" /><Relationship Type="http://schemas.openxmlformats.org/officeDocument/2006/relationships/image" Target="/ppt/media/image.png" Id="Rd2362f1074e54c19" /><Relationship Type="http://schemas.openxmlformats.org/officeDocument/2006/relationships/notesSlide" Target="/ppt/notesSlides/notesSlide1.xml" Id="R640bd8176fd7465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d0d4577931419d" /><Relationship Type="http://schemas.openxmlformats.org/officeDocument/2006/relationships/hyperlink" Target="https://lipsyncx.com/" TargetMode="External" Id="R0750630c37cb4b6f" /><Relationship Type="http://schemas.openxmlformats.org/officeDocument/2006/relationships/notesSlide" Target="/ppt/notesSlides/notesSlide2.xml" Id="Rf30be0e3e7614e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f7e5e828774e9c" /><Relationship Type="http://schemas.openxmlformats.org/officeDocument/2006/relationships/hyperlink" Target="https://lipsyncx.com/" TargetMode="External" Id="R6d08d233ff1b485e" /><Relationship Type="http://schemas.openxmlformats.org/officeDocument/2006/relationships/notesSlide" Target="/ppt/notesSlides/notesSlide3.xml" Id="Rc528944ae52d4b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f0095f1da44c2f" /><Relationship Type="http://schemas.openxmlformats.org/officeDocument/2006/relationships/hyperlink" Target="https://lipsyncx.com/" TargetMode="External" Id="Re2fb740af5254246" /><Relationship Type="http://schemas.openxmlformats.org/officeDocument/2006/relationships/notesSlide" Target="/ppt/notesSlides/notesSlide4.xml" Id="R169e337c7fba40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c9c1de55a34eab" /><Relationship Type="http://schemas.openxmlformats.org/officeDocument/2006/relationships/hyperlink" Target="https://lipsyncx.com/" TargetMode="External" Id="R08dd7ebacb2248aa" /><Relationship Type="http://schemas.openxmlformats.org/officeDocument/2006/relationships/notesSlide" Target="/ppt/notesSlides/notesSlide5.xml" Id="R0445b035fcb74e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e24a5b6e5a4cff" /><Relationship Type="http://schemas.openxmlformats.org/officeDocument/2006/relationships/hyperlink" Target="https://lipsyncx.com/" TargetMode="External" Id="Rfc5e33bfc92e4aa4" /><Relationship Type="http://schemas.openxmlformats.org/officeDocument/2006/relationships/notesSlide" Target="/ppt/notesSlides/notesSlide6.xml" Id="R0a9223ff884f43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6f0d8d41424955" /><Relationship Type="http://schemas.openxmlformats.org/officeDocument/2006/relationships/hyperlink" Target="https://lipsyncx.com/" TargetMode="External" Id="Re979c117dfd5440f" /><Relationship Type="http://schemas.openxmlformats.org/officeDocument/2006/relationships/notesSlide" Target="/ppt/notesSlides/notesSlide7.xml" Id="Rebf32c7c6d104a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a4a2edd51b4603" /><Relationship Type="http://schemas.openxmlformats.org/officeDocument/2006/relationships/hyperlink" Target="https://lipsyncx.com/" TargetMode="External" Id="R4391401efbce424a" /><Relationship Type="http://schemas.openxmlformats.org/officeDocument/2006/relationships/hyperlink" Target="https://lipsyncx.com/" TargetMode="External" Id="R9b427efa8ab3424b" /><Relationship Type="http://schemas.openxmlformats.org/officeDocument/2006/relationships/notesSlide" Target="/ppt/notesSlides/notesSlide8.xml" Id="Rbce8b1b90a6e4f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D2A5A9F-C89F-4663-A64B-8CB5B879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714f23c890d4ae2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6CC6231-227C-4EC2-88B4-B4B35B60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B1DA1C8-4921-4194-8EF8-BDBD69B3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796397BF-F7B7-4D63-85A9-A8EBE806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Grok motion draft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and a speaking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video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32115D9A-2FFB-46DF-853B-FC875542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workflow described in the June 2,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2026 preview guide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CAA4F6-9F52-4AD6-B88D-F10C2DD9F4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362f1074e54c19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347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A546FE3-4402-4F78-918A-2019564E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preview’s role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63DA43F-32C3-4423-A5AE-40F5F09A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750630c37cb4b6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606DA2A-FDE4-4686-BF43-FADF259A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3D010F51-61F0-4ED6-8AFC-1EF9D30AF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Starting frame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9518DBE1-9924-4099-8B01-472229900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source guide describes an image-to-video model anchored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by an existing still image.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BA58D19E-9C1B-46A0-9C1E-DFAED3CF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Motion prompt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5A629B0-4EE8-4832-A1EA-E5A990DC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one main subject or camera action for the first draft.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A14B966-B63D-49D6-9368-A16AAE15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Historical context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05CFD3E-11A3-4865-AE63-D6537C1BF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Model names, rankings and settings in this guide refer to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June 2026 article.</a:t>
            </a:r>
          </a:p>
        </p:txBody>
      </p:sp>
    </p:spTree>
    <p:extLst>
      <p:ext uri="{BB962C8B-B14F-4D97-AF65-F5344CB8AC3E}">
        <p14:creationId xmlns:p14="http://schemas.microsoft.com/office/powerpoint/2010/main" val="13246814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EC1956-D1FF-4607-BECC-0C8502DE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narrow motion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939307F-3859-4F96-8997-99488A8E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d08d233ff1b485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14CC906-B55D-4411-8B53-D7D8117E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E8B68E6-CB9F-4868-91BD-666D32137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Image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47980AB4-A892-4CB7-B226-5048D060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clean portrait, product render or approved storyboard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frame.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0B79395B-72EF-4205-B9E6-0DB41336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F36AE38-C9EE-46A4-9A5E-ECB21E8E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Describe one visible motion so you can judge whether the model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follows it.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6CBA113-4DF3-43F1-A24F-F4A039E5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Draft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D067031-511D-4E01-9A0A-02144C54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short test before increasing output quality or producing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variations.</a:t>
            </a:r>
          </a:p>
        </p:txBody>
      </p:sp>
    </p:spTree>
    <p:extLst>
      <p:ext uri="{BB962C8B-B14F-4D97-AF65-F5344CB8AC3E}">
        <p14:creationId xmlns:p14="http://schemas.microsoft.com/office/powerpoint/2010/main" val="13334422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7916F67-56E9-4691-BAEB-4E18EA2A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visual acceptance checks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85BD9C0-73DE-493F-8DA3-D28EEFD4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2fb740af525424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72CA747-C045-492F-BBF9-B38A85E3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0E449-8CCF-4A98-9C0D-FF172B46F580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Check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to inspect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Identity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Face, logo and product shape remain recognizable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The requested action reads clearly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Mouth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No distracting teeth or lip flicker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Editing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The important action fits inside the clip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Retry cost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Attempts needed to produce one keeper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428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BE13760-C970-4EF9-82FE-4AEE5CAC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speech handoff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01FDD61-86D3-413D-B23D-F08C486C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8dd7ebacb2248a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FB06130-F562-437E-85E7-72120CE9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7254CF24-4370-4D30-A53E-924F3DCBB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Talking portrait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AB7157E-3642-4EFF-9E09-A027E5C7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dedicated portrait-and-audio route when a face must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deliver a line.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0B768849-078E-43D3-B7D4-0241DF4D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Existing speaker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footage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86C69E2-7F7D-4850-AC6E-332BB4CF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video lip-sync route for an approved new voice track.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2327097-3129-4694-AF8A-8F62D09D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Localization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5B14B24-79DD-4514-8E36-6CD45832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Approve translated meaning and voice before the final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synchronization pass.</a:t>
            </a:r>
          </a:p>
        </p:txBody>
      </p:sp>
    </p:spTree>
    <p:extLst>
      <p:ext uri="{BB962C8B-B14F-4D97-AF65-F5344CB8AC3E}">
        <p14:creationId xmlns:p14="http://schemas.microsoft.com/office/powerpoint/2010/main" val="13875164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0C150E-D111-40C8-BCF8-105D06E6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cost calculation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91D2226-E5AF-479F-9045-24DDC872A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c5e33bfc92e4aa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D9D58BC-A812-4CEF-9EF8-181DA452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9071D52-1F8E-4960-ADDD-82917AD3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Billable inputs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1FDA828C-A12E-45E9-936A-D1E8E27D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current provider’s image charge, output seconds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chosen resolution.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D810BFD-44B3-420C-ACCE-6F23285A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Other costs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ADEA4F2D-6FF3-40F2-B134-13CB8934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Include retries, platform markup, storage and editing effort.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3234EAA-01D4-4F69-9F78-77EA5173F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date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F8FF2A8C-D712-496A-8B31-B49660A6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original article’s API prices are June 2, 2026 observations,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rather than current purchase quotes.</a:t>
            </a:r>
          </a:p>
        </p:txBody>
      </p:sp>
    </p:spTree>
    <p:extLst>
      <p:ext uri="{BB962C8B-B14F-4D97-AF65-F5344CB8AC3E}">
        <p14:creationId xmlns:p14="http://schemas.microsoft.com/office/powerpoint/2010/main" val="1776895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03CB7A-582E-4C35-BDCF-7D2649B7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production decision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AC975D1-B318-469D-813A-99303B1F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979c117dfd5440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8E818EB-770E-4C66-A9B2-17CC4D48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378CDD3-F0B7-461F-AC78-22B17078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Keep the draft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43FEB3D-DDF2-48C5-A5AE-A28F06D5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usable motion result can continue into editing, captions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speech production.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F78D78A-AB5E-4C86-8040-94FF7896C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Change the route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B9F3BA0-0F8D-4277-9245-4905D01C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If precise mouth timing is the issue, test a workflow built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speech alignment.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A2FD0341-967B-4BD7-84D2-F24327E2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Expand carefully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C0FE3D3-E19E-42C4-A1A8-99AB6AFF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Scale only after your own images and prompts pass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acceptance checks.</a:t>
            </a:r>
          </a:p>
        </p:txBody>
      </p:sp>
    </p:spTree>
    <p:extLst>
      <p:ext uri="{BB962C8B-B14F-4D97-AF65-F5344CB8AC3E}">
        <p14:creationId xmlns:p14="http://schemas.microsoft.com/office/powerpoint/2010/main" val="10652249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BFD036-E0E3-4533-B56B-9506BB00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40C5656-DC49-4054-928E-0F940F43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391401efbce424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0560901-3629-4031-A490-A84EC9D5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7289ACFF-382D-439E-8B30-69FE5834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08747793-B334-4411-9DF4-2F5F3D3B2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b427efa8ab3424b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E39C7403-2752-4296-A1AD-93503438C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B654055D-8A88-4DAF-8EC4-213196A8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70EAB990-5E9B-44EF-8B6A-C21AB807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https://lipsyncx.com/blog/grok-imagine-video-1-5-preview-guide</a:t>
            </a:r>
          </a:p>
        </p:txBody>
      </p:sp>
    </p:spTree>
    <p:extLst>
      <p:ext uri="{BB962C8B-B14F-4D97-AF65-F5344CB8AC3E}">
        <p14:creationId xmlns:p14="http://schemas.microsoft.com/office/powerpoint/2010/main" val="5964191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2026-10-24T06:48:25.0120000Z</dcterms:created>
  <dcterms:modified xsi:type="dcterms:W3CDTF">2026-10-24T06:48:25.0120000Z</dcterms:modified>
</coreProperties>
</file>