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3db687e72454539" /><Relationship Type="http://schemas.openxmlformats.org/officeDocument/2006/relationships/extended-properties" Target="/docProps/app.xml" Id="Rf583916cf2c84775" /><Relationship Type="http://schemas.openxmlformats.org/officeDocument/2006/relationships/officeDocument" Target="/ppt/presentation.xml" Id="Rcb76d3c34ee64d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794c4458cb450c"/>
  </p:sldMasterIdLst>
  <p:notesMasterIdLst>
    <p:notesMasterId xmlns:r="http://schemas.openxmlformats.org/officeDocument/2006/relationships" r:id="Rac47825575484e4d"/>
  </p:notesMasterIdLst>
  <p:sldIdLst>
    <p:sldId xmlns:r="http://schemas.openxmlformats.org/officeDocument/2006/relationships" id="256" r:id="R246ef82a66004cf9"/>
    <p:sldId xmlns:r="http://schemas.openxmlformats.org/officeDocument/2006/relationships" id="257" r:id="Rba2a3e0f2d724522"/>
    <p:sldId xmlns:r="http://schemas.openxmlformats.org/officeDocument/2006/relationships" id="258" r:id="R8b1b0549f1524002"/>
    <p:sldId xmlns:r="http://schemas.openxmlformats.org/officeDocument/2006/relationships" id="259" r:id="R99f94a78c7c34429"/>
    <p:sldId xmlns:r="http://schemas.openxmlformats.org/officeDocument/2006/relationships" id="260" r:id="Rbfdf8abdc3cd49b3"/>
    <p:sldId xmlns:r="http://schemas.openxmlformats.org/officeDocument/2006/relationships" id="261" r:id="Rd86d8fb47a4a46d4"/>
    <p:sldId xmlns:r="http://schemas.openxmlformats.org/officeDocument/2006/relationships" id="262" r:id="R692f3def707641df"/>
    <p:sldId xmlns:r="http://schemas.openxmlformats.org/officeDocument/2006/relationships" id="263" r:id="Rba94d2dbbffa4f3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51ed6d92d9b41b6" /><Relationship Type="http://schemas.openxmlformats.org/officeDocument/2006/relationships/slideMaster" Target="/ppt/slideMasters/slideMaster1.xml" Id="R08794c4458cb450c" /><Relationship Type="http://schemas.openxmlformats.org/officeDocument/2006/relationships/notesMaster" Target="/ppt/notesMasters/notesMaster1.xml" Id="Rac47825575484e4d" /><Relationship Type="http://schemas.openxmlformats.org/officeDocument/2006/relationships/presProps" Target="/ppt/presProps.xml" Id="Rd33f57c93d094093" /><Relationship Type="http://schemas.openxmlformats.org/officeDocument/2006/relationships/tableStyles" Target="/ppt/tableStyles.xml" Id="Rfc2e1e334ea64cd8" /><Relationship Type="http://schemas.openxmlformats.org/officeDocument/2006/relationships/slide" Target="/ppt/slides/slide1.xml" Id="R246ef82a66004cf9" /><Relationship Type="http://schemas.openxmlformats.org/officeDocument/2006/relationships/slide" Target="/ppt/slides/slide2.xml" Id="Rba2a3e0f2d724522" /><Relationship Type="http://schemas.openxmlformats.org/officeDocument/2006/relationships/slide" Target="/ppt/slides/slide3.xml" Id="R8b1b0549f1524002" /><Relationship Type="http://schemas.openxmlformats.org/officeDocument/2006/relationships/slide" Target="/ppt/slides/slide4.xml" Id="R99f94a78c7c34429" /><Relationship Type="http://schemas.openxmlformats.org/officeDocument/2006/relationships/slide" Target="/ppt/slides/slide5.xml" Id="Rbfdf8abdc3cd49b3" /><Relationship Type="http://schemas.openxmlformats.org/officeDocument/2006/relationships/slide" Target="/ppt/slides/slide6.xml" Id="Rd86d8fb47a4a46d4" /><Relationship Type="http://schemas.openxmlformats.org/officeDocument/2006/relationships/slide" Target="/ppt/slides/slide7.xml" Id="R692f3def707641df" /><Relationship Type="http://schemas.openxmlformats.org/officeDocument/2006/relationships/slide" Target="/ppt/slides/slide8.xml" Id="Rba94d2dbbffa4f3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961f48555cd42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797de4dfdbd40da" /><Relationship Type="http://schemas.openxmlformats.org/officeDocument/2006/relationships/notesMaster" Target="/ppt/notesMasters/notesMaster1.xml" Id="Rd7ddf7ee057949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98fb85fdb641c1" /><Relationship Type="http://schemas.openxmlformats.org/officeDocument/2006/relationships/notesMaster" Target="/ppt/notesMasters/notesMaster1.xml" Id="R85b23c92d034477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b872c3a8f1c4d90" /><Relationship Type="http://schemas.openxmlformats.org/officeDocument/2006/relationships/notesMaster" Target="/ppt/notesMasters/notesMaster1.xml" Id="Recda1df01ea940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23ecd4fbc0426d" /><Relationship Type="http://schemas.openxmlformats.org/officeDocument/2006/relationships/notesMaster" Target="/ppt/notesMasters/notesMaster1.xml" Id="R54f83ecb24f749d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7b88269247417d" /><Relationship Type="http://schemas.openxmlformats.org/officeDocument/2006/relationships/notesMaster" Target="/ppt/notesMasters/notesMaster1.xml" Id="R7ccfb58ced1e4a2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30a15b9c394c80" /><Relationship Type="http://schemas.openxmlformats.org/officeDocument/2006/relationships/notesMaster" Target="/ppt/notesMasters/notesMaster1.xml" Id="R282f1c1aa3344f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659fd8db28b435d" /><Relationship Type="http://schemas.openxmlformats.org/officeDocument/2006/relationships/notesMaster" Target="/ppt/notesMasters/notesMaster1.xml" Id="R0d5b8c47e6c740a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f46ca281e76423c" /><Relationship Type="http://schemas.openxmlformats.org/officeDocument/2006/relationships/notesMaster" Target="/ppt/notesMasters/notesMaster1.xml" Id="Rc3edb14d440541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https://lipsyncx.com/blog/how-to-create-ai-lip-sync-videos</a:t>
            </a:r>
          </a:p>
          <a:p xmlns:a="http://schemas.openxmlformats.org/drawingml/2006/main">
            <a:r>
              <a:t>Original title: How to Create AI Lip Sync Videos in 2026: A Practical Workflow That Holds Up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2026-05-20T08:02:31.074Z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https://file.lipsyncx.com/blog-assets/how-to-create-ai-lip-sync-videos/body-workflow.webp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https://help.heygen.com/en/articles/10035614-video-translation-overview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https://file.lipsyncx.com/blog-assets/how-to-create-ai-lip-sync-videos/body-comparison.webp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https://file.lipsyncx.com/blog-assets/how-to-create-ai-lip-sync-videos/cover.webp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https://lipsyncx.com/blog/how-to-create-ai-lip-sync-videos</a:t>
            </a:r>
          </a:p>
          <a:p xmlns:a="http://schemas.openxmlformats.org/drawingml/2006/main">
            <a:r>
              <a:t>Original title: How to Create AI Lip Sync Videos in 2026: A Practical Workflow That Holds Up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2026-05-20T08:02:31.074Z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https://file.lipsyncx.com/blog-assets/how-to-create-ai-lip-sync-videos/body-workflow.webp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https://help.heygen.com/en/articles/10035614-video-translation-overview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https://file.lipsyncx.com/blog-assets/how-to-create-ai-lip-sync-videos/body-comparison.webp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https://lipsyncx.com/blog/how-to-create-ai-lip-sync-videos</a:t>
            </a:r>
          </a:p>
          <a:p xmlns:a="http://schemas.openxmlformats.org/drawingml/2006/main">
            <a:r>
              <a:t>Original title: How to Create AI Lip Sync Videos in 2026: A Practical Workflow That Holds Up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2026-05-20T08:02:31.074Z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https://file.lipsyncx.com/blog-assets/how-to-create-ai-lip-sync-videos/body-workflow.webp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https://help.heygen.com/en/articles/10035614-video-translation-overview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https://file.lipsyncx.com/blog-assets/how-to-create-ai-lip-sync-videos/body-comparison.webp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https://lipsyncx.com/blog/how-to-create-ai-lip-sync-videos</a:t>
            </a:r>
          </a:p>
          <a:p xmlns:a="http://schemas.openxmlformats.org/drawingml/2006/main">
            <a:r>
              <a:t>Original title: How to Create AI Lip Sync Videos in 2026: A Practical Workflow That Holds Up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2026-05-20T08:02:31.074Z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https://file.lipsyncx.com/blog-assets/how-to-create-ai-lip-sync-videos/body-workflow.webp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https://help.heygen.com/en/articles/10035614-video-translation-overview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https://file.lipsyncx.com/blog-assets/how-to-create-ai-lip-sync-videos/body-comparison.webp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https://lipsyncx.com/blog/how-to-create-ai-lip-sync-videos</a:t>
            </a:r>
          </a:p>
          <a:p xmlns:a="http://schemas.openxmlformats.org/drawingml/2006/main">
            <a:r>
              <a:t>Original title: How to Create AI Lip Sync Videos in 2026: A Practical Workflow That Holds Up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2026-05-20T08:02:31.074Z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https://file.lipsyncx.com/blog-assets/how-to-create-ai-lip-sync-videos/body-workflow.webp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https://help.heygen.com/en/articles/10035614-video-translation-overview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https://file.lipsyncx.com/blog-assets/how-to-create-ai-lip-sync-videos/body-comparison.webp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https://lipsyncx.com/blog/how-to-create-ai-lip-sync-videos</a:t>
            </a:r>
          </a:p>
          <a:p xmlns:a="http://schemas.openxmlformats.org/drawingml/2006/main">
            <a:r>
              <a:t>Original title: How to Create AI Lip Sync Videos in 2026: A Practical Workflow That Holds Up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2026-05-20T08:02:31.074Z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https://file.lipsyncx.com/blog-assets/how-to-create-ai-lip-sync-videos/body-workflow.webp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https://help.heygen.com/en/articles/10035614-video-translation-overview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https://file.lipsyncx.com/blog-assets/how-to-create-ai-lip-sync-videos/body-comparison.webp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https://lipsyncx.com/blog/how-to-create-ai-lip-sync-videos</a:t>
            </a:r>
          </a:p>
          <a:p xmlns:a="http://schemas.openxmlformats.org/drawingml/2006/main">
            <a:r>
              <a:t>Original title: How to Create AI Lip Sync Videos in 2026: A Practical Workflow That Holds Up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2026-05-20T08:02:31.074Z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https://file.lipsyncx.com/blog-assets/how-to-create-ai-lip-sync-videos/body-workflow.webp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https://help.heygen.com/en/articles/10035614-video-translation-overview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https://file.lipsyncx.com/blog-assets/how-to-create-ai-lip-sync-videos/body-comparison.webp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https://lipsyncx.com/blog/how-to-create-ai-lip-sync-videos</a:t>
            </a:r>
          </a:p>
          <a:p xmlns:a="http://schemas.openxmlformats.org/drawingml/2006/main">
            <a:r>
              <a:t>Original title: How to Create AI Lip Sync Videos in 2026: A Practical Workflow That Holds Up</a:t>
            </a:r>
          </a:p>
          <a:p xmlns:a="http://schemas.openxmlformats.org/drawingml/2006/main">
            <a:r>
              <a:t>Author: LipSyncX Editorial Team</a:t>
            </a:r>
          </a:p>
          <a:p xmlns:a="http://schemas.openxmlformats.org/drawingml/2006/main">
            <a:r>
              <a:t>Source published: 2026-05-20T08:02:31.074Z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https://file.lipsyncx.com/blog-assets/how-to-create-ai-lip-sync-videos/body-workflow.webp</a:t>
            </a:r>
          </a:p>
          <a:p xmlns:a="http://schemas.openxmlformats.org/drawingml/2006/main">
            <a:r>
              <a:t>https://help.descript.com/hc/en-us/articles/37202655823629-Translate-and-dub-speech-overview</a:t>
            </a:r>
          </a:p>
          <a:p xmlns:a="http://schemas.openxmlformats.org/drawingml/2006/main">
            <a:r>
              <a:t>https://support.google.com/youtube/answer/13338784</a:t>
            </a:r>
          </a:p>
          <a:p xmlns:a="http://schemas.openxmlformats.org/drawingml/2006/main">
            <a:r>
              <a:t>https://blog.youtube/news-and-events/youtube-auto-dubbing-expressive-speech/</a:t>
            </a:r>
          </a:p>
          <a:p xmlns:a="http://schemas.openxmlformats.org/drawingml/2006/main">
            <a:r>
              <a:t>https://help.heygen.com/en/articles/10035614-video-translation-overview</a:t>
            </a:r>
          </a:p>
          <a:p xmlns:a="http://schemas.openxmlformats.org/drawingml/2006/main">
            <a:r>
              <a:t>https://lipsyncx.com/studio</a:t>
            </a:r>
          </a:p>
          <a:p xmlns:a="http://schemas.openxmlformats.org/drawingml/2006/main">
            <a:r>
              <a:t>https://lipsyncx.com/ai-video-dubbing</a:t>
            </a:r>
          </a:p>
          <a:p xmlns:a="http://schemas.openxmlformats.org/drawingml/2006/main">
            <a:r>
              <a:t>https://file.lipsyncx.com/blog-assets/how-to-create-ai-lip-sync-videos/body-comparison.webp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4487d61bbd4ae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d2a015727f4d1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546cece8104f5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7ceb7b3cbe47d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f69d90e447484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9c76b97f144d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A7BDA0B-12C3-4B74-830F-3AFF56C426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439A761-AFFF-4109-889E-A1D15180FDD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29A2B67-5E4A-4E9A-8AA5-8669BD169A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132CE20-BBA9-47E7-8944-15E87AB492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7779B0E-35F0-4459-975E-3C1926D8887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1EFB7B8-3A62-4A79-946F-3AAF6ED8FF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CE4D330-C523-46C2-A58C-BBB6C9EB814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9E48698-DB34-4446-8C5B-18E7EBB08BC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8427947-73A5-4C51-9FBD-FA3A27AA5D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644BC9A-A48B-47D3-8A92-E44BD7E094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757cee40811403d" /><Relationship Type="http://schemas.openxmlformats.org/officeDocument/2006/relationships/slideLayout" Target="/ppt/slideLayouts/slideLayout1.xml" Id="Rc7e3d2fc217d493f" /><Relationship Type="http://schemas.openxmlformats.org/officeDocument/2006/relationships/slideLayout" Target="/ppt/slideLayouts/slideLayout2.xml" Id="Rad67411a39584b3c" /><Relationship Type="http://schemas.openxmlformats.org/officeDocument/2006/relationships/slideLayout" Target="/ppt/slideLayouts/slideLayout3.xml" Id="R89845c0b23814f11" /><Relationship Type="http://schemas.openxmlformats.org/officeDocument/2006/relationships/slideLayout" Target="/ppt/slideLayouts/slideLayout4.xml" Id="Rc080f7e3bd404773" /><Relationship Type="http://schemas.openxmlformats.org/officeDocument/2006/relationships/slideLayout" Target="/ppt/slideLayouts/slideLayout5.xml" Id="R7fd68d1d23c643f1" /><Relationship Type="http://schemas.openxmlformats.org/officeDocument/2006/relationships/slideLayout" Target="/ppt/slideLayouts/slideLayout6.xml" Id="Rba1f5fcfb6834a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e3d2fc217d493f"/>
    <p:sldLayoutId xmlns:r="http://schemas.openxmlformats.org/officeDocument/2006/relationships" id="2147483650" r:id="Rad67411a39584b3c"/>
    <p:sldLayoutId xmlns:r="http://schemas.openxmlformats.org/officeDocument/2006/relationships" id="2147483651" r:id="R89845c0b23814f11"/>
    <p:sldLayoutId xmlns:r="http://schemas.openxmlformats.org/officeDocument/2006/relationships" id="2147483652" r:id="Rc080f7e3bd404773"/>
    <p:sldLayoutId xmlns:r="http://schemas.openxmlformats.org/officeDocument/2006/relationships" id="2147483653" r:id="R7fd68d1d23c643f1"/>
    <p:sldLayoutId xmlns:r="http://schemas.openxmlformats.org/officeDocument/2006/relationships" id="2147483654" r:id="Rba1f5fcfb6834a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b3ad87cb934d4b" /><Relationship Type="http://schemas.openxmlformats.org/officeDocument/2006/relationships/hyperlink" Target="https://lipsyncx.com/" TargetMode="External" Id="R8c15f7f497bf48ec" /><Relationship Type="http://schemas.openxmlformats.org/officeDocument/2006/relationships/image" Target="/ppt/media/image.png" Id="R11feddfe568e4e9b" /><Relationship Type="http://schemas.openxmlformats.org/officeDocument/2006/relationships/notesSlide" Target="/ppt/notesSlides/notesSlide1.xml" Id="R2fc9063b296848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6063466bc34f04" /><Relationship Type="http://schemas.openxmlformats.org/officeDocument/2006/relationships/hyperlink" Target="https://lipsyncx.com/" TargetMode="External" Id="Rab2cac15f18340fb" /><Relationship Type="http://schemas.openxmlformats.org/officeDocument/2006/relationships/notesSlide" Target="/ppt/notesSlides/notesSlide2.xml" Id="R563e3273999f4e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79764d9d7e4aef" /><Relationship Type="http://schemas.openxmlformats.org/officeDocument/2006/relationships/hyperlink" Target="https://lipsyncx.com/" TargetMode="External" Id="R1a961e4541024e0a" /><Relationship Type="http://schemas.openxmlformats.org/officeDocument/2006/relationships/notesSlide" Target="/ppt/notesSlides/notesSlide3.xml" Id="Rf447d55d1170410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2effc1b50a42f5" /><Relationship Type="http://schemas.openxmlformats.org/officeDocument/2006/relationships/hyperlink" Target="https://lipsyncx.com/" TargetMode="External" Id="Rb64acaf41f1142d2" /><Relationship Type="http://schemas.openxmlformats.org/officeDocument/2006/relationships/notesSlide" Target="/ppt/notesSlides/notesSlide4.xml" Id="R98fbcb7f956a43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591fecd235439a" /><Relationship Type="http://schemas.openxmlformats.org/officeDocument/2006/relationships/hyperlink" Target="https://lipsyncx.com/" TargetMode="External" Id="R4ce3ec588eb347e2" /><Relationship Type="http://schemas.openxmlformats.org/officeDocument/2006/relationships/notesSlide" Target="/ppt/notesSlides/notesSlide5.xml" Id="Re98094e703544e4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3ef584f2c04f95" /><Relationship Type="http://schemas.openxmlformats.org/officeDocument/2006/relationships/hyperlink" Target="https://lipsyncx.com/" TargetMode="External" Id="R85dda7c443b64c1a" /><Relationship Type="http://schemas.openxmlformats.org/officeDocument/2006/relationships/notesSlide" Target="/ppt/notesSlides/notesSlide6.xml" Id="R996131c631cb45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a9be7425e2422a" /><Relationship Type="http://schemas.openxmlformats.org/officeDocument/2006/relationships/hyperlink" Target="https://lipsyncx.com/" TargetMode="External" Id="Rdca0417f9906457c" /><Relationship Type="http://schemas.openxmlformats.org/officeDocument/2006/relationships/notesSlide" Target="/ppt/notesSlides/notesSlide7.xml" Id="R4deca55a3d92469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1dd01b1f5847b5" /><Relationship Type="http://schemas.openxmlformats.org/officeDocument/2006/relationships/hyperlink" Target="https://lipsyncx.com/" TargetMode="External" Id="Ref9099852e6d4eed" /><Relationship Type="http://schemas.openxmlformats.org/officeDocument/2006/relationships/hyperlink" Target="https://lipsyncx.com/" TargetMode="External" Id="R7bbfe56121c6458f" /><Relationship Type="http://schemas.openxmlformats.org/officeDocument/2006/relationships/notesSlide" Target="/ppt/notesSlides/notesSlide8.xml" Id="Rbe234142956a470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71CE903-4234-410D-9BFD-F5EBB42B8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c15f7f497bf48ec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F60B6CC-A3CB-4CCF-A3A4-B48696EF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A9E0F323-6D9A-44D7-BA03-3C64F2D48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1BE13890-1332-4D23-BD2B-1F36369D8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How to create AI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lip-sync videos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E281E97D-AEA2-4EB0-88D1-52AD77CD1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repeatable workflow from source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footage to final review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9249E3-68F0-476E-928E-15511E70AE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feddfe568e4e9b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966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EF7C02A-D64A-4D4F-A710-44FE0B18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source footage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7B3C9B9-C0B3-4278-B69C-49E79853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ab2cac15f18340fb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5A4EB1B-8E96-40DE-B3F6-00162185E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88DD44DF-52A4-4DF0-8C9B-85F50887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Framing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FECF4FF-230F-4141-B3D9-48B14463A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face large enough to read and the mouth visible.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8CB91C24-34E8-4F7A-A36C-343E1723E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Stability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65460FB6-24E1-4078-91AB-35DBFC354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Prefer steady lighting and usable camera angles over obstructed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or rapidly changing shots.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BEC76DA8-D3A6-413B-805A-C6D7BAA3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Picture lock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8F1DE05-48E8-40DF-9F2B-A66C6EA0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Finish the source edit before translation and synchronization.</a:t>
            </a:r>
          </a:p>
        </p:txBody>
      </p:sp>
    </p:spTree>
    <p:extLst>
      <p:ext uri="{BB962C8B-B14F-4D97-AF65-F5344CB8AC3E}">
        <p14:creationId xmlns:p14="http://schemas.microsoft.com/office/powerpoint/2010/main" val="4761386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FAC5BBB-1967-401C-9E1E-98E048076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translated script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5E30A16-1B0E-4F98-849C-45A8AA48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a961e4541024e0a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DC580F7-93B9-48D8-BBC6-612564CA0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BF54C971-273A-4574-B452-4CBA4860D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Meaning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BB8426CB-1714-4231-8503-B3BC99586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Preserve the message while rewriting unnatural literal phrasing.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9B0310C1-389A-4DA3-9900-DA5CBEB68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Timing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4BCD7FFB-EE82-4B0D-A0D4-5CD1D74C2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spoken duration workable for the shot. Add natural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breathing points.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A7597C89-8005-41E0-9679-2BD0C118D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Approval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5D885EC1-7674-4E5B-84FF-766D3A948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names and pronunciation before making the final voice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track.</a:t>
            </a:r>
          </a:p>
        </p:txBody>
      </p:sp>
    </p:spTree>
    <p:extLst>
      <p:ext uri="{BB962C8B-B14F-4D97-AF65-F5344CB8AC3E}">
        <p14:creationId xmlns:p14="http://schemas.microsoft.com/office/powerpoint/2010/main" val="2431180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06B0367-136F-45C4-973C-6CBB82DB0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right output path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510184B-53F5-4974-AF8A-78C9ECAA3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64acaf41f1142d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EFC0784-3A0F-40FB-91A0-48652EA2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A0B78A-197C-47E0-B99C-3571F2021691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Video need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Output to test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Text accessibility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Translated subtitles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Audio-led content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Dubbed speech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prominent visible speaker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Dubbed speech with visual lip sync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709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3DCCCA6-CCC2-4004-B8A8-4D1468A22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short preview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8180B64-1761-463E-AC3E-71DF9CBB6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4ce3ec588eb347e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C42316D-49E6-4FD9-88C6-B91854351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C4C0AF08-25EA-4CCC-B0A1-9E87A5FF0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Quote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D4FC960-6893-4D08-93DB-A12217CE9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the model, resolution, duration and estimated credits.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A2E9DAFC-3DBE-4680-8831-7816912C3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Sample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079F690D-B4D5-4B5F-8FB6-5B9B0D294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Generate one representative section using the approved voice.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43AE487C-E7A1-4D96-B9E9-8D726E5C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Decision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F8C6B164-1143-404B-9C4F-888F09C93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a script correction, a source change or another render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based on the actual issue.</a:t>
            </a:r>
          </a:p>
        </p:txBody>
      </p:sp>
    </p:spTree>
    <p:extLst>
      <p:ext uri="{BB962C8B-B14F-4D97-AF65-F5344CB8AC3E}">
        <p14:creationId xmlns:p14="http://schemas.microsoft.com/office/powerpoint/2010/main" val="12323843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E920C06-64D7-4BFE-AB72-B4A1C5AC4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editorial review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DCD5843D-0A3C-4292-944A-E3DDCFAC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5dda7c443b64c1a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28EE248-461C-43A0-A055-235415EC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24C96134-4656-41AD-A697-3EC2AF7F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Speech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913551B7-06F3-466C-88AF-CF3594302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Listen for rushed phrasing and clipped sentence endings.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935A1C03-60FF-4EE7-8135-7B01AEFE1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Synchronization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46F99D8A-6E47-42CE-8A12-BFAB8E765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Watch stressed sounds, pauses and mouth closures.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2295780F-20D4-4117-B928-6D86F415A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Expression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D0AC785-F21A-4A17-BA93-48268FA0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that the visible face suits the intent and tone of the line.</a:t>
            </a:r>
          </a:p>
        </p:txBody>
      </p:sp>
    </p:spTree>
    <p:extLst>
      <p:ext uri="{BB962C8B-B14F-4D97-AF65-F5344CB8AC3E}">
        <p14:creationId xmlns:p14="http://schemas.microsoft.com/office/powerpoint/2010/main" val="8277777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844C05A-256E-45F6-A277-14A0EB53D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publishable version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8B7134C-3C15-4ED2-B562-878DD9083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ca0417f9906457c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E2AD5EF-1534-413F-8591-408111A40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0C4E23C3-DEA7-4B0D-8D20-D37D0D31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Versions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25AC381F-165F-45ED-84C5-61F8AAEB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the approved source, translated script and audio together.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EFFA1451-C589-4C55-9308-1D0D218B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Export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6A8A8D20-4C5B-4573-99EC-91B8C9723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clear filename and review the finished file, including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captions.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F247DC09-D80A-4591-9E20-16430DE1B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Repeatability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D3F646D9-EE20-46AF-B8E1-3E859D41B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Record what changed and preserve a usable path from preview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to final output.</a:t>
            </a:r>
          </a:p>
        </p:txBody>
      </p:sp>
    </p:spTree>
    <p:extLst>
      <p:ext uri="{BB962C8B-B14F-4D97-AF65-F5344CB8AC3E}">
        <p14:creationId xmlns:p14="http://schemas.microsoft.com/office/powerpoint/2010/main" val="14705636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6EADC52-CDF6-4084-BE59-660F06DAE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B0D6074-F54B-4107-890D-12BB97705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f9099852e6d4ee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E4812B7-879D-40A5-865E-2EE5BECA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7A640849-EC96-4CCE-B4C7-345CCEDE3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F3873F92-9697-4952-9340-23300EDB9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7bbfe56121c6458f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96DEB064-DD9C-4595-AE6F-DD3442642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B525B66B-40D2-4B88-AA31-56DEDC4DE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0BC4F82A-8D3C-4643-8CB2-2D85E7FA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https://lipsyncx.com/blog/how-to-create-ai-lip-sync-videos</a:t>
            </a:r>
          </a:p>
        </p:txBody>
      </p:sp>
    </p:spTree>
    <p:extLst>
      <p:ext uri="{BB962C8B-B14F-4D97-AF65-F5344CB8AC3E}">
        <p14:creationId xmlns:p14="http://schemas.microsoft.com/office/powerpoint/2010/main" val="20923681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2026-10-24T06:48:25.3550000Z</dcterms:created>
  <dcterms:modified xsi:type="dcterms:W3CDTF">2026-10-24T06:48:25.3550000Z</dcterms:modified>
</coreProperties>
</file>