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70d6051683c4750" /><Relationship Type="http://schemas.openxmlformats.org/officeDocument/2006/relationships/extended-properties" Target="/docProps/app.xml" Id="R4d1bb3c90d86450d" /><Relationship Type="http://schemas.openxmlformats.org/officeDocument/2006/relationships/officeDocument" Target="/ppt/presentation.xml" Id="Rdaa3c916355f484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83afdbc0a3b4ebb"/>
  </p:sldMasterIdLst>
  <p:notesMasterIdLst>
    <p:notesMasterId xmlns:r="http://schemas.openxmlformats.org/officeDocument/2006/relationships" r:id="R5dc0aefdd5544c86"/>
  </p:notesMasterIdLst>
  <p:sldIdLst>
    <p:sldId xmlns:r="http://schemas.openxmlformats.org/officeDocument/2006/relationships" id="256" r:id="R3710a9a1f931452f"/>
    <p:sldId xmlns:r="http://schemas.openxmlformats.org/officeDocument/2006/relationships" id="257" r:id="R1997d159c9ef41ac"/>
    <p:sldId xmlns:r="http://schemas.openxmlformats.org/officeDocument/2006/relationships" id="258" r:id="R7c9d06f4f5e343b0"/>
    <p:sldId xmlns:r="http://schemas.openxmlformats.org/officeDocument/2006/relationships" id="259" r:id="R396a4cb2dbf84d6e"/>
    <p:sldId xmlns:r="http://schemas.openxmlformats.org/officeDocument/2006/relationships" id="260" r:id="R3748997b0b994673"/>
    <p:sldId xmlns:r="http://schemas.openxmlformats.org/officeDocument/2006/relationships" id="261" r:id="R5c7032b2cf624cfb"/>
    <p:sldId xmlns:r="http://schemas.openxmlformats.org/officeDocument/2006/relationships" id="262" r:id="R491175623fe94200"/>
    <p:sldId xmlns:r="http://schemas.openxmlformats.org/officeDocument/2006/relationships" id="263" r:id="Rbc4aa25c26ad428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581f019eb304d6b" /><Relationship Type="http://schemas.openxmlformats.org/officeDocument/2006/relationships/slideMaster" Target="/ppt/slideMasters/slideMaster1.xml" Id="R083afdbc0a3b4ebb" /><Relationship Type="http://schemas.openxmlformats.org/officeDocument/2006/relationships/notesMaster" Target="/ppt/notesMasters/notesMaster1.xml" Id="R5dc0aefdd5544c86" /><Relationship Type="http://schemas.openxmlformats.org/officeDocument/2006/relationships/presProps" Target="/ppt/presProps.xml" Id="Rfea1e3ca97054d95" /><Relationship Type="http://schemas.openxmlformats.org/officeDocument/2006/relationships/tableStyles" Target="/ppt/tableStyles.xml" Id="R6f86125640d040a5" /><Relationship Type="http://schemas.openxmlformats.org/officeDocument/2006/relationships/slide" Target="/ppt/slides/slide1.xml" Id="R3710a9a1f931452f" /><Relationship Type="http://schemas.openxmlformats.org/officeDocument/2006/relationships/slide" Target="/ppt/slides/slide2.xml" Id="R1997d159c9ef41ac" /><Relationship Type="http://schemas.openxmlformats.org/officeDocument/2006/relationships/slide" Target="/ppt/slides/slide3.xml" Id="R7c9d06f4f5e343b0" /><Relationship Type="http://schemas.openxmlformats.org/officeDocument/2006/relationships/slide" Target="/ppt/slides/slide4.xml" Id="R396a4cb2dbf84d6e" /><Relationship Type="http://schemas.openxmlformats.org/officeDocument/2006/relationships/slide" Target="/ppt/slides/slide5.xml" Id="R3748997b0b994673" /><Relationship Type="http://schemas.openxmlformats.org/officeDocument/2006/relationships/slide" Target="/ppt/slides/slide6.xml" Id="R5c7032b2cf624cfb" /><Relationship Type="http://schemas.openxmlformats.org/officeDocument/2006/relationships/slide" Target="/ppt/slides/slide7.xml" Id="R491175623fe94200" /><Relationship Type="http://schemas.openxmlformats.org/officeDocument/2006/relationships/slide" Target="/ppt/slides/slide8.xml" Id="Rbc4aa25c26ad428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0517fa8175141b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4302971b9164ce7" /><Relationship Type="http://schemas.openxmlformats.org/officeDocument/2006/relationships/notesMaster" Target="/ppt/notesMasters/notesMaster1.xml" Id="R7690f301cd1b4dc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140c6ad693b443e" /><Relationship Type="http://schemas.openxmlformats.org/officeDocument/2006/relationships/notesMaster" Target="/ppt/notesMasters/notesMaster1.xml" Id="R372cc31adaf84ef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17311a9d1b74dd0" /><Relationship Type="http://schemas.openxmlformats.org/officeDocument/2006/relationships/notesMaster" Target="/ppt/notesMasters/notesMaster1.xml" Id="R65514a67dbae4ad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ed394b5c1a64c24" /><Relationship Type="http://schemas.openxmlformats.org/officeDocument/2006/relationships/notesMaster" Target="/ppt/notesMasters/notesMaster1.xml" Id="R1b37196c2dea462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28195f84aa44c44" /><Relationship Type="http://schemas.openxmlformats.org/officeDocument/2006/relationships/notesMaster" Target="/ppt/notesMasters/notesMaster1.xml" Id="Rec334fe386ea4c6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f84038859a04289" /><Relationship Type="http://schemas.openxmlformats.org/officeDocument/2006/relationships/notesMaster" Target="/ppt/notesMasters/notesMaster1.xml" Id="Rc589990975df48c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e2f84ff89884d73" /><Relationship Type="http://schemas.openxmlformats.org/officeDocument/2006/relationships/notesMaster" Target="/ppt/notesMasters/notesMaster1.xml" Id="R5144e01eee114ad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d8d54f676cb4a82" /><Relationship Type="http://schemas.openxmlformats.org/officeDocument/2006/relationships/notesMaster" Target="/ppt/notesMasters/notesMaster1.xml" Id="R030592818703433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https://lipsyncx.com/blog/how-to-lip-sync-animation-2026</a:t>
            </a:r>
          </a:p>
          <a:p xmlns:a="http://schemas.openxmlformats.org/drawingml/2006/main">
            <a:r>
              <a:t>Original title: How to Lip Sync Animation in 2026: A Practical Workflow That Looks Natural</a:t>
            </a:r>
          </a:p>
          <a:p xmlns:a="http://schemas.openxmlformats.org/drawingml/2006/main">
            <a:r>
              <a:t>Author: LipSyncX</a:t>
            </a:r>
          </a:p>
          <a:p xmlns:a="http://schemas.openxmlformats.org/drawingml/2006/main">
            <a:r>
              <a:t>Source published: 2026-05-26T03:24:00.223Z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https://lipsyncx.com/blog-assets/how-to-lip-sync-animation-2026/cover.svg</a:t>
            </a:r>
          </a:p>
          <a:p xmlns:a="http://schemas.openxmlformats.org/drawingml/2006/main">
            <a:r>
              <a:t>https://lipsyncx.com/blog/ai-lip-sync-for-youtube</a:t>
            </a:r>
          </a:p>
          <a:p xmlns:a="http://schemas.openxmlformats.org/drawingml/2006/main">
            <a:r>
              <a:t>https://lipsyncx.com/blog/how-to-create-ai-lip-sync-videos</a:t>
            </a:r>
          </a:p>
          <a:p xmlns:a="http://schemas.openxmlformats.org/drawingml/2006/main">
            <a:r>
              <a:t>https://lipsyncx.com/ai-lip-sync</a:t>
            </a:r>
          </a:p>
          <a:p xmlns:a="http://schemas.openxmlformats.org/drawingml/2006/main">
            <a:r>
              <a:t>https://lipsyncx.com/blog/ai-lip-sync-vs-manual-dubbing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  <a:p xmlns:a="http://schemas.openxmlformats.org/drawingml/2006/main">
            <a:r>
              <a:t>Cover artwork: https://lipsyncx.com/blog-assets/how-to-lip-sync-animation-2026/cover.svg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https://lipsyncx.com/blog/how-to-lip-sync-animation-2026</a:t>
            </a:r>
          </a:p>
          <a:p xmlns:a="http://schemas.openxmlformats.org/drawingml/2006/main">
            <a:r>
              <a:t>Original title: How to Lip Sync Animation in 2026: A Practical Workflow That Looks Natural</a:t>
            </a:r>
          </a:p>
          <a:p xmlns:a="http://schemas.openxmlformats.org/drawingml/2006/main">
            <a:r>
              <a:t>Author: LipSyncX</a:t>
            </a:r>
          </a:p>
          <a:p xmlns:a="http://schemas.openxmlformats.org/drawingml/2006/main">
            <a:r>
              <a:t>Source published: 2026-05-26T03:24:00.223Z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https://lipsyncx.com/blog-assets/how-to-lip-sync-animation-2026/cover.svg</a:t>
            </a:r>
          </a:p>
          <a:p xmlns:a="http://schemas.openxmlformats.org/drawingml/2006/main">
            <a:r>
              <a:t>https://lipsyncx.com/blog/ai-lip-sync-for-youtube</a:t>
            </a:r>
          </a:p>
          <a:p xmlns:a="http://schemas.openxmlformats.org/drawingml/2006/main">
            <a:r>
              <a:t>https://lipsyncx.com/blog/how-to-create-ai-lip-sync-videos</a:t>
            </a:r>
          </a:p>
          <a:p xmlns:a="http://schemas.openxmlformats.org/drawingml/2006/main">
            <a:r>
              <a:t>https://lipsyncx.com/ai-lip-sync</a:t>
            </a:r>
          </a:p>
          <a:p xmlns:a="http://schemas.openxmlformats.org/drawingml/2006/main">
            <a:r>
              <a:t>https://lipsyncx.com/blog/ai-lip-sync-vs-manual-dubbing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https://lipsyncx.com/blog/how-to-lip-sync-animation-2026</a:t>
            </a:r>
          </a:p>
          <a:p xmlns:a="http://schemas.openxmlformats.org/drawingml/2006/main">
            <a:r>
              <a:t>Original title: How to Lip Sync Animation in 2026: A Practical Workflow That Looks Natural</a:t>
            </a:r>
          </a:p>
          <a:p xmlns:a="http://schemas.openxmlformats.org/drawingml/2006/main">
            <a:r>
              <a:t>Author: LipSyncX</a:t>
            </a:r>
          </a:p>
          <a:p xmlns:a="http://schemas.openxmlformats.org/drawingml/2006/main">
            <a:r>
              <a:t>Source published: 2026-05-26T03:24:00.223Z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https://lipsyncx.com/blog-assets/how-to-lip-sync-animation-2026/cover.svg</a:t>
            </a:r>
          </a:p>
          <a:p xmlns:a="http://schemas.openxmlformats.org/drawingml/2006/main">
            <a:r>
              <a:t>https://lipsyncx.com/blog/ai-lip-sync-for-youtube</a:t>
            </a:r>
          </a:p>
          <a:p xmlns:a="http://schemas.openxmlformats.org/drawingml/2006/main">
            <a:r>
              <a:t>https://lipsyncx.com/blog/how-to-create-ai-lip-sync-videos</a:t>
            </a:r>
          </a:p>
          <a:p xmlns:a="http://schemas.openxmlformats.org/drawingml/2006/main">
            <a:r>
              <a:t>https://lipsyncx.com/ai-lip-sync</a:t>
            </a:r>
          </a:p>
          <a:p xmlns:a="http://schemas.openxmlformats.org/drawingml/2006/main">
            <a:r>
              <a:t>https://lipsyncx.com/blog/ai-lip-sync-vs-manual-dubbing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https://lipsyncx.com/blog/how-to-lip-sync-animation-2026</a:t>
            </a:r>
          </a:p>
          <a:p xmlns:a="http://schemas.openxmlformats.org/drawingml/2006/main">
            <a:r>
              <a:t>Original title: How to Lip Sync Animation in 2026: A Practical Workflow That Looks Natural</a:t>
            </a:r>
          </a:p>
          <a:p xmlns:a="http://schemas.openxmlformats.org/drawingml/2006/main">
            <a:r>
              <a:t>Author: LipSyncX</a:t>
            </a:r>
          </a:p>
          <a:p xmlns:a="http://schemas.openxmlformats.org/drawingml/2006/main">
            <a:r>
              <a:t>Source published: 2026-05-26T03:24:00.223Z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https://lipsyncx.com/blog-assets/how-to-lip-sync-animation-2026/cover.svg</a:t>
            </a:r>
          </a:p>
          <a:p xmlns:a="http://schemas.openxmlformats.org/drawingml/2006/main">
            <a:r>
              <a:t>https://lipsyncx.com/blog/ai-lip-sync-for-youtube</a:t>
            </a:r>
          </a:p>
          <a:p xmlns:a="http://schemas.openxmlformats.org/drawingml/2006/main">
            <a:r>
              <a:t>https://lipsyncx.com/blog/how-to-create-ai-lip-sync-videos</a:t>
            </a:r>
          </a:p>
          <a:p xmlns:a="http://schemas.openxmlformats.org/drawingml/2006/main">
            <a:r>
              <a:t>https://lipsyncx.com/ai-lip-sync</a:t>
            </a:r>
          </a:p>
          <a:p xmlns:a="http://schemas.openxmlformats.org/drawingml/2006/main">
            <a:r>
              <a:t>https://lipsyncx.com/blog/ai-lip-sync-vs-manual-dubbing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https://lipsyncx.com/blog/how-to-lip-sync-animation-2026</a:t>
            </a:r>
          </a:p>
          <a:p xmlns:a="http://schemas.openxmlformats.org/drawingml/2006/main">
            <a:r>
              <a:t>Original title: How to Lip Sync Animation in 2026: A Practical Workflow That Looks Natural</a:t>
            </a:r>
          </a:p>
          <a:p xmlns:a="http://schemas.openxmlformats.org/drawingml/2006/main">
            <a:r>
              <a:t>Author: LipSyncX</a:t>
            </a:r>
          </a:p>
          <a:p xmlns:a="http://schemas.openxmlformats.org/drawingml/2006/main">
            <a:r>
              <a:t>Source published: 2026-05-26T03:24:00.223Z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https://lipsyncx.com/blog-assets/how-to-lip-sync-animation-2026/cover.svg</a:t>
            </a:r>
          </a:p>
          <a:p xmlns:a="http://schemas.openxmlformats.org/drawingml/2006/main">
            <a:r>
              <a:t>https://lipsyncx.com/blog/ai-lip-sync-for-youtube</a:t>
            </a:r>
          </a:p>
          <a:p xmlns:a="http://schemas.openxmlformats.org/drawingml/2006/main">
            <a:r>
              <a:t>https://lipsyncx.com/blog/how-to-create-ai-lip-sync-videos</a:t>
            </a:r>
          </a:p>
          <a:p xmlns:a="http://schemas.openxmlformats.org/drawingml/2006/main">
            <a:r>
              <a:t>https://lipsyncx.com/ai-lip-sync</a:t>
            </a:r>
          </a:p>
          <a:p xmlns:a="http://schemas.openxmlformats.org/drawingml/2006/main">
            <a:r>
              <a:t>https://lipsyncx.com/blog/ai-lip-sync-vs-manual-dubbing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https://lipsyncx.com/blog/how-to-lip-sync-animation-2026</a:t>
            </a:r>
          </a:p>
          <a:p xmlns:a="http://schemas.openxmlformats.org/drawingml/2006/main">
            <a:r>
              <a:t>Original title: How to Lip Sync Animation in 2026: A Practical Workflow That Looks Natural</a:t>
            </a:r>
          </a:p>
          <a:p xmlns:a="http://schemas.openxmlformats.org/drawingml/2006/main">
            <a:r>
              <a:t>Author: LipSyncX</a:t>
            </a:r>
          </a:p>
          <a:p xmlns:a="http://schemas.openxmlformats.org/drawingml/2006/main">
            <a:r>
              <a:t>Source published: 2026-05-26T03:24:00.223Z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https://lipsyncx.com/blog-assets/how-to-lip-sync-animation-2026/cover.svg</a:t>
            </a:r>
          </a:p>
          <a:p xmlns:a="http://schemas.openxmlformats.org/drawingml/2006/main">
            <a:r>
              <a:t>https://lipsyncx.com/blog/ai-lip-sync-for-youtube</a:t>
            </a:r>
          </a:p>
          <a:p xmlns:a="http://schemas.openxmlformats.org/drawingml/2006/main">
            <a:r>
              <a:t>https://lipsyncx.com/blog/how-to-create-ai-lip-sync-videos</a:t>
            </a:r>
          </a:p>
          <a:p xmlns:a="http://schemas.openxmlformats.org/drawingml/2006/main">
            <a:r>
              <a:t>https://lipsyncx.com/ai-lip-sync</a:t>
            </a:r>
          </a:p>
          <a:p xmlns:a="http://schemas.openxmlformats.org/drawingml/2006/main">
            <a:r>
              <a:t>https://lipsyncx.com/blog/ai-lip-sync-vs-manual-dubbing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https://lipsyncx.com/blog/how-to-lip-sync-animation-2026</a:t>
            </a:r>
          </a:p>
          <a:p xmlns:a="http://schemas.openxmlformats.org/drawingml/2006/main">
            <a:r>
              <a:t>Original title: How to Lip Sync Animation in 2026: A Practical Workflow That Looks Natural</a:t>
            </a:r>
          </a:p>
          <a:p xmlns:a="http://schemas.openxmlformats.org/drawingml/2006/main">
            <a:r>
              <a:t>Author: LipSyncX</a:t>
            </a:r>
          </a:p>
          <a:p xmlns:a="http://schemas.openxmlformats.org/drawingml/2006/main">
            <a:r>
              <a:t>Source published: 2026-05-26T03:24:00.223Z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https://lipsyncx.com/blog-assets/how-to-lip-sync-animation-2026/cover.svg</a:t>
            </a:r>
          </a:p>
          <a:p xmlns:a="http://schemas.openxmlformats.org/drawingml/2006/main">
            <a:r>
              <a:t>https://lipsyncx.com/blog/ai-lip-sync-for-youtube</a:t>
            </a:r>
          </a:p>
          <a:p xmlns:a="http://schemas.openxmlformats.org/drawingml/2006/main">
            <a:r>
              <a:t>https://lipsyncx.com/blog/how-to-create-ai-lip-sync-videos</a:t>
            </a:r>
          </a:p>
          <a:p xmlns:a="http://schemas.openxmlformats.org/drawingml/2006/main">
            <a:r>
              <a:t>https://lipsyncx.com/ai-lip-sync</a:t>
            </a:r>
          </a:p>
          <a:p xmlns:a="http://schemas.openxmlformats.org/drawingml/2006/main">
            <a:r>
              <a:t>https://lipsyncx.com/blog/ai-lip-sync-vs-manual-dubbing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https://lipsyncx.com/blog/how-to-lip-sync-animation-2026</a:t>
            </a:r>
          </a:p>
          <a:p xmlns:a="http://schemas.openxmlformats.org/drawingml/2006/main">
            <a:r>
              <a:t>Original title: How to Lip Sync Animation in 2026: A Practical Workflow That Looks Natural</a:t>
            </a:r>
          </a:p>
          <a:p xmlns:a="http://schemas.openxmlformats.org/drawingml/2006/main">
            <a:r>
              <a:t>Author: LipSyncX</a:t>
            </a:r>
          </a:p>
          <a:p xmlns:a="http://schemas.openxmlformats.org/drawingml/2006/main">
            <a:r>
              <a:t>Source published: 2026-05-26T03:24:00.223Z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https://lipsyncx.com/blog-assets/how-to-lip-sync-animation-2026/cover.svg</a:t>
            </a:r>
          </a:p>
          <a:p xmlns:a="http://schemas.openxmlformats.org/drawingml/2006/main">
            <a:r>
              <a:t>https://lipsyncx.com/blog/ai-lip-sync-for-youtube</a:t>
            </a:r>
          </a:p>
          <a:p xmlns:a="http://schemas.openxmlformats.org/drawingml/2006/main">
            <a:r>
              <a:t>https://lipsyncx.com/blog/how-to-create-ai-lip-sync-videos</a:t>
            </a:r>
          </a:p>
          <a:p xmlns:a="http://schemas.openxmlformats.org/drawingml/2006/main">
            <a:r>
              <a:t>https://lipsyncx.com/ai-lip-sync</a:t>
            </a:r>
          </a:p>
          <a:p xmlns:a="http://schemas.openxmlformats.org/drawingml/2006/main">
            <a:r>
              <a:t>https://lipsyncx.com/blog/ai-lip-sync-vs-manual-dubbing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7b9a4871f14485a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6c190bfbaee44bf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de75682746e4e62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ec4023a46584371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e4a8312869c4bd5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087fc9d6d07490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47DFCDD-946A-46FB-95E1-0B0A58AC27E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C87F6B13-581D-4C64-9CFC-880D024B7E70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CB03131C-8243-403B-8C47-D21B4990BCE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1CFA41F-ABE6-405B-A935-50F665ECE5A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D95A74B0-BCA1-4713-A918-E568E3F9FA7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072A2710-89FD-495B-9A96-1B8608ADF79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61A6D165-B02C-48F4-8AB1-F9B6BB54A4F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3AAB3ED7-54BD-4F9E-8973-DD964F382957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2A33ABB-DF38-4791-B2EC-DBF6E7AE5A3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27AF8AFC-A7C8-4683-92A9-CD056FE7777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7a4ed2153134ca0" /><Relationship Type="http://schemas.openxmlformats.org/officeDocument/2006/relationships/slideLayout" Target="/ppt/slideLayouts/slideLayout1.xml" Id="R53f6fe4ff2e04d57" /><Relationship Type="http://schemas.openxmlformats.org/officeDocument/2006/relationships/slideLayout" Target="/ppt/slideLayouts/slideLayout2.xml" Id="Rf4ea61ef97e6475a" /><Relationship Type="http://schemas.openxmlformats.org/officeDocument/2006/relationships/slideLayout" Target="/ppt/slideLayouts/slideLayout3.xml" Id="Reb76745533534a26" /><Relationship Type="http://schemas.openxmlformats.org/officeDocument/2006/relationships/slideLayout" Target="/ppt/slideLayouts/slideLayout4.xml" Id="Rcd2aca4dbcf34fae" /><Relationship Type="http://schemas.openxmlformats.org/officeDocument/2006/relationships/slideLayout" Target="/ppt/slideLayouts/slideLayout5.xml" Id="R80bf0648404e4886" /><Relationship Type="http://schemas.openxmlformats.org/officeDocument/2006/relationships/slideLayout" Target="/ppt/slideLayouts/slideLayout6.xml" Id="R8a2d28b184e149a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3f6fe4ff2e04d57"/>
    <p:sldLayoutId xmlns:r="http://schemas.openxmlformats.org/officeDocument/2006/relationships" id="2147483650" r:id="Rf4ea61ef97e6475a"/>
    <p:sldLayoutId xmlns:r="http://schemas.openxmlformats.org/officeDocument/2006/relationships" id="2147483651" r:id="Reb76745533534a26"/>
    <p:sldLayoutId xmlns:r="http://schemas.openxmlformats.org/officeDocument/2006/relationships" id="2147483652" r:id="Rcd2aca4dbcf34fae"/>
    <p:sldLayoutId xmlns:r="http://schemas.openxmlformats.org/officeDocument/2006/relationships" id="2147483653" r:id="R80bf0648404e4886"/>
    <p:sldLayoutId xmlns:r="http://schemas.openxmlformats.org/officeDocument/2006/relationships" id="2147483654" r:id="R8a2d28b184e149a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f17ab93528c40a0" /><Relationship Type="http://schemas.openxmlformats.org/officeDocument/2006/relationships/hyperlink" Target="https://lipsyncx.com/" TargetMode="External" Id="Re48facf660ef48c3" /><Relationship Type="http://schemas.openxmlformats.org/officeDocument/2006/relationships/image" Target="/ppt/media/image.png" Id="R4114e71ab2ad4f8a" /><Relationship Type="http://schemas.openxmlformats.org/officeDocument/2006/relationships/notesSlide" Target="/ppt/notesSlides/notesSlide1.xml" Id="Rfdf538ece06f469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a231a83c6104e74" /><Relationship Type="http://schemas.openxmlformats.org/officeDocument/2006/relationships/hyperlink" Target="https://lipsyncx.com/" TargetMode="External" Id="Rc6916b618bb24b98" /><Relationship Type="http://schemas.openxmlformats.org/officeDocument/2006/relationships/notesSlide" Target="/ppt/notesSlides/notesSlide2.xml" Id="R0e99e0270ca148f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a3c28c7fc454fe6" /><Relationship Type="http://schemas.openxmlformats.org/officeDocument/2006/relationships/hyperlink" Target="https://lipsyncx.com/" TargetMode="External" Id="Rcec7b8438edc4733" /><Relationship Type="http://schemas.openxmlformats.org/officeDocument/2006/relationships/notesSlide" Target="/ppt/notesSlides/notesSlide3.xml" Id="R9fe3d45a9cf9452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404bf8a3c594ad9" /><Relationship Type="http://schemas.openxmlformats.org/officeDocument/2006/relationships/hyperlink" Target="https://lipsyncx.com/" TargetMode="External" Id="R4770d66d072d45ec" /><Relationship Type="http://schemas.openxmlformats.org/officeDocument/2006/relationships/notesSlide" Target="/ppt/notesSlides/notesSlide4.xml" Id="Reef94ced8b0d401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bc34059679d423b" /><Relationship Type="http://schemas.openxmlformats.org/officeDocument/2006/relationships/hyperlink" Target="https://lipsyncx.com/" TargetMode="External" Id="R1642b054b3744dd0" /><Relationship Type="http://schemas.openxmlformats.org/officeDocument/2006/relationships/notesSlide" Target="/ppt/notesSlides/notesSlide5.xml" Id="Rd59434449268429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ab13770c41e424f" /><Relationship Type="http://schemas.openxmlformats.org/officeDocument/2006/relationships/hyperlink" Target="https://lipsyncx.com/" TargetMode="External" Id="R688d8935eb3447df" /><Relationship Type="http://schemas.openxmlformats.org/officeDocument/2006/relationships/notesSlide" Target="/ppt/notesSlides/notesSlide6.xml" Id="R4c54ebc735a245a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7b916a26af94df4" /><Relationship Type="http://schemas.openxmlformats.org/officeDocument/2006/relationships/hyperlink" Target="https://lipsyncx.com/" TargetMode="External" Id="Rff750aa40bb74cdd" /><Relationship Type="http://schemas.openxmlformats.org/officeDocument/2006/relationships/notesSlide" Target="/ppt/notesSlides/notesSlide7.xml" Id="R1a53d5a2fba34d3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ede3c70d1f1400e" /><Relationship Type="http://schemas.openxmlformats.org/officeDocument/2006/relationships/hyperlink" Target="https://lipsyncx.com/" TargetMode="External" Id="Rbde735a161f14a05" /><Relationship Type="http://schemas.openxmlformats.org/officeDocument/2006/relationships/hyperlink" Target="https://lipsyncx.com/" TargetMode="External" Id="R09cf468d49444713" /><Relationship Type="http://schemas.openxmlformats.org/officeDocument/2006/relationships/notesSlide" Target="/ppt/notesSlides/notesSlide8.xml" Id="R14e4fc46eaa54fc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4AE0AC31-2992-4BCC-93F4-844AB0BD2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e48facf660ef48c3"/>
              </a:rPr>
              <a:t>lipsync ai</a:t>
            </a:r>
          </a:p>
        </p:txBody>
      </p:sp>
      <p:sp>
        <p:nvSpPr>
          <p:cNvPr id="2" name="page-number">
            <a:extLst xmlns:a="http://schemas.openxmlformats.org/drawingml/2006/main">
              <a:ext uri="{FF2B5EF4-FFF2-40B4-BE49-F238E27FC236}">
                <a16:creationId xmlns:a16="http://schemas.microsoft.com/office/drawing/2014/main" id="{D4B35CEA-B6FC-4892-B55E-9B13C1D53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01 / 08</a:t>
            </a:r>
          </a:p>
        </p:txBody>
      </p:sp>
      <p:sp>
        <p:nvSpPr>
          <p:cNvPr id="3" name="brand">
            <a:extLst xmlns:a="http://schemas.openxmlformats.org/drawingml/2006/main">
              <a:ext uri="{FF2B5EF4-FFF2-40B4-BE49-F238E27FC236}">
                <a16:creationId xmlns:a16="http://schemas.microsoft.com/office/drawing/2014/main" id="{AF4AA3EF-69E6-4E3D-9332-60787C27F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3810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LipSyncX</a:t>
            </a:r>
          </a:p>
        </p:txBody>
      </p:sp>
      <p:sp>
        <p:nvSpPr>
          <p:cNvPr id="4" name="deck-title">
            <a:extLst xmlns:a="http://schemas.openxmlformats.org/drawingml/2006/main">
              <a:ext uri="{FF2B5EF4-FFF2-40B4-BE49-F238E27FC236}">
                <a16:creationId xmlns:a16="http://schemas.microsoft.com/office/drawing/2014/main" id="{99F5C950-9412-4AC8-B491-56E5AF2E0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76400"/>
            <a:ext cx="5410200" cy="2714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How to lip sync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animation</a:t>
            </a:r>
          </a:p>
        </p:txBody>
      </p:sp>
      <p:sp>
        <p:nvSpPr>
          <p:cNvPr id="5" name="subtitle">
            <a:extLst xmlns:a="http://schemas.openxmlformats.org/drawingml/2006/main">
              <a:ext uri="{FF2B5EF4-FFF2-40B4-BE49-F238E27FC236}">
                <a16:creationId xmlns:a16="http://schemas.microsoft.com/office/drawing/2014/main" id="{61480963-A3FF-400A-98B9-E883EDE2F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86300"/>
            <a:ext cx="51435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Readable mouth poses and timing for a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short character shot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155B73-0B09-4B92-90D8-28DDF3D84E5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114e71ab2ad4f8a"/>
          <a:stretch xmlns:a="http://schemas.openxmlformats.org/drawingml/2006/main"/>
        </p:blipFill>
        <p:spPr>
          <a:xfrm xmlns:a="http://schemas.openxmlformats.org/drawingml/2006/main">
            <a:off x="6604831" y="1428750"/>
            <a:ext cx="4849738" cy="43243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8835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EF899033-505F-4E43-9DA6-21651424F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prepared voice track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88804CBB-19F8-4753-85B4-C27919B0B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c6916b618bb24b98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5B693FB6-93EE-4D7C-932D-1F8BC7F27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02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F50D03FA-4D36-4CF6-8F8F-C1D1B494C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Cleanup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DDBD08A5-F08A-47A4-AE53-8B1D9CB9F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Remove distracting noise, clicks and accidental dead air.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7AF787F5-A16B-482E-A804-93F5D189C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Delivery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A7449AB8-75C2-4072-87AA-BDB387970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Use a clear line with intentional emphasis and pauses.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BD9A4066-3DEB-4846-A432-B17635634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Segments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C4701BF8-7196-4E02-A9EA-53758F63B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Separate longer dialogue into manageable takes before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animating.</a:t>
            </a:r>
          </a:p>
        </p:txBody>
      </p:sp>
    </p:spTree>
    <p:extLst>
      <p:ext uri="{BB962C8B-B14F-4D97-AF65-F5344CB8AC3E}">
        <p14:creationId xmlns:p14="http://schemas.microsoft.com/office/powerpoint/2010/main" val="88735612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EBCF8B81-A7FA-410B-B551-34FF2F7E6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A small readable mouth set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25B5BFF0-D359-4AD0-97F9-FEA930CE8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cec7b8438edc4733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0B0D6621-F2FC-4690-BA04-5FAA96DF9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03 / 08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CFA9083-D67E-40CE-805A-E5CF332D1635}"/>
              </a:ext>
            </a:extLst>
          </p:cNvPr>
          <p:cNvGraphicFramePr/>
          <p:nvPr/>
        </p:nvGraphicFramePr>
        <p:xfrm>
          <a:off xmlns:a="http://schemas.openxmlformats.org/drawingml/2006/main" x="609600" y="1714500"/>
          <a:ext xmlns:a="http://schemas.openxmlformats.org/drawingml/2006/main" cx="10972800" cy="4000500"/>
        </p:xfrm>
        <a:graphic xmlns:a="http://schemas.openxmlformats.org/drawingml/2006/main">
          <a:graphicData uri="http://schemas.openxmlformats.org/drawingml/2006/table">
            <a:tbl>
              <a:tblPr firstRow="1" bandRow="0"/>
              <a:tblGrid>
                <a:gridCol w="3291840"/>
                <a:gridCol w="7680960"/>
              </a:tblGrid>
              <a:tr h="57150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FFD400"/>
                          </a:solidFill>
                          <a:latin typeface="Arial"/>
                          <a:ea typeface="Arial"/>
                          <a:cs typeface="Arial"/>
                        </a:rPr>
                        <a:t>Pose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T w="9525">
                      <a:solidFill>
                        <a:srgbClr val="333333"/>
                      </a:solidFill>
                      <a:prstDash val="solid"/>
                    </a:lnT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1A1A1A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FFD400"/>
                          </a:solidFill>
                          <a:latin typeface="Arial"/>
                          <a:ea typeface="Arial"/>
                          <a:cs typeface="Arial"/>
                        </a:rPr>
                        <a:t>Common sounds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T w="9525">
                      <a:solidFill>
                        <a:srgbClr val="333333"/>
                      </a:solidFill>
                      <a:prstDash val="solid"/>
                    </a:lnT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1A1A1A"/>
                    </a:solidFill>
                  </a:tcPr>
                </a:tc>
              </a:tr>
              <a:tr h="57150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Closed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M, B, P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57150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Slight open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Relaxed speech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57150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Wide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E and bright vowels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57150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Round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O, U, W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57150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Open tall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A and stressed vowels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57150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Teeth touch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F, V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</a:tbl>
          </a:graphicData>
        </a:graphic>
      </p:graphicFrame>
      <p:sp>
        <p:nvSpPr>
          <p:cNvPr id="5" name="table-context">
            <a:extLst xmlns:a="http://schemas.openxmlformats.org/drawingml/2006/main">
              <a:ext uri="{FF2B5EF4-FFF2-40B4-BE49-F238E27FC236}">
                <a16:creationId xmlns:a16="http://schemas.microsoft.com/office/drawing/2014/main" id="{65A441A3-1D0B-411B-83F3-5283EA565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0"/>
            <a:ext cx="10972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7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The source suggests about 6–10 usable shapes. Add a visible tongue pose only when the style benefits.</a:t>
            </a:r>
          </a:p>
        </p:txBody>
      </p:sp>
    </p:spTree>
    <p:extLst>
      <p:ext uri="{BB962C8B-B14F-4D97-AF65-F5344CB8AC3E}">
        <p14:creationId xmlns:p14="http://schemas.microsoft.com/office/powerpoint/2010/main" val="86722308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9E454C51-47E2-4ADD-8FD6-4586524BA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first key poses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6C7D522C-C2DF-4187-9EA2-F28221313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4770d66d072d45ec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A321540E-1097-4511-AC49-D7480DD20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04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48BAFC37-F924-45E9-A76C-BD32151CB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Closures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1D3FAE6F-7126-468D-ACC6-045682E66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Mark important closed-mouth sounds first.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7C313933-C63D-4954-9DD1-4A6ABC9C6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Vowels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8314D9E3-1B89-46DA-9239-B36F5F0CA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Place the strongest vowel in each word group.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DA497591-B535-4082-9747-D366DE22E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Transitions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E122DAC2-3D2C-4362-9477-53BAE3E38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Add in-between poses only where a transition feels stiff. Too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many changes can create chatter.</a:t>
            </a:r>
          </a:p>
        </p:txBody>
      </p:sp>
    </p:spTree>
    <p:extLst>
      <p:ext uri="{BB962C8B-B14F-4D97-AF65-F5344CB8AC3E}">
        <p14:creationId xmlns:p14="http://schemas.microsoft.com/office/powerpoint/2010/main" val="47236997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2892ECE1-DEC1-4080-8637-A43675097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supporting performance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7D858273-04EF-45C9-B51F-7D03BBA9A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1642b054b3744dd0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C94625A2-E250-442A-BA28-C47CDA84F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05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C49B2432-345F-4F06-9C73-4910FF827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Jaw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6E13C2AB-9BE3-4CC5-96C7-C82147950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Use small drops on stressed words.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903E46B4-FC93-413F-814E-6D1D406E4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Eyes and brows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032E4AED-24AB-4B3A-99B2-772D3F4CA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Add blinks between phrases and expression that supports the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line.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6FB7EC4A-9F70-4461-81BE-BE353B089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Head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EA230CDE-70DE-4387-9B8D-02F77101E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Keep subtle movement aligned with the emotional beat.</a:t>
            </a:r>
          </a:p>
        </p:txBody>
      </p:sp>
    </p:spTree>
    <p:extLst>
      <p:ext uri="{BB962C8B-B14F-4D97-AF65-F5344CB8AC3E}">
        <p14:creationId xmlns:p14="http://schemas.microsoft.com/office/powerpoint/2010/main" val="44048317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53B81F3B-70D3-4F74-A374-64DD2E1B3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animation workflow choice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23034BDA-9F3D-4133-86AE-EBC249908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688d8935eb3447df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ADDBDF09-D608-43E5-89E2-11B8621BA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06 / 08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69F741-F834-4C52-B11E-F347C228F8C7}"/>
              </a:ext>
            </a:extLst>
          </p:cNvPr>
          <p:cNvGraphicFramePr/>
          <p:nvPr/>
        </p:nvGraphicFramePr>
        <p:xfrm>
          <a:off xmlns:a="http://schemas.openxmlformats.org/drawingml/2006/main" x="609600" y="1714500"/>
          <a:ext xmlns:a="http://schemas.openxmlformats.org/drawingml/2006/main" cx="10972800" cy="3429000"/>
        </p:xfrm>
        <a:graphic xmlns:a="http://schemas.openxmlformats.org/drawingml/2006/main">
          <a:graphicData uri="http://schemas.openxmlformats.org/drawingml/2006/table">
            <a:tbl>
              <a:tblPr firstRow="1" bandRow="0"/>
              <a:tblGrid>
                <a:gridCol w="2852928"/>
                <a:gridCol w="3950208"/>
                <a:gridCol w="4169664"/>
              </a:tblGrid>
              <a:tr h="85725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FFD400"/>
                          </a:solidFill>
                          <a:latin typeface="Arial"/>
                          <a:ea typeface="Arial"/>
                          <a:cs typeface="Arial"/>
                        </a:rPr>
                        <a:t>Path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T w="9525">
                      <a:solidFill>
                        <a:srgbClr val="333333"/>
                      </a:solidFill>
                      <a:prstDash val="solid"/>
                    </a:lnT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1A1A1A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FFD400"/>
                          </a:solidFill>
                          <a:latin typeface="Arial"/>
                          <a:ea typeface="Arial"/>
                          <a:cs typeface="Arial"/>
                        </a:rPr>
                        <a:t>Useful for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T w="9525">
                      <a:solidFill>
                        <a:srgbClr val="333333"/>
                      </a:solidFill>
                      <a:prstDash val="solid"/>
                    </a:lnT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1A1A1A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FFD400"/>
                          </a:solidFill>
                          <a:latin typeface="Arial"/>
                          <a:ea typeface="Arial"/>
                          <a:cs typeface="Arial"/>
                        </a:rPr>
                        <a:t>Main consideration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T w="9525">
                      <a:solidFill>
                        <a:srgbClr val="333333"/>
                      </a:solidFill>
                      <a:prstDash val="solid"/>
                    </a:lnT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1A1A1A"/>
                    </a:solidFill>
                  </a:tcPr>
                </a:tc>
              </a:tr>
              <a:tr h="85725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Manual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Stylized acting and shot-specific</a:t>
                      </a:r>
                    </a:p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control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More keying work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85725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AI pass and cleanup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Repeated characters and short</a:t>
                      </a:r>
                    </a:p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pieces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Requires cleanup judgment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85725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AI output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Realistic faces and quick talking</a:t>
                      </a:r>
                    </a:p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clips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Less control over stylized acting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8676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035FBF80-F8F7-4A26-AA31-F60B810FF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final timing review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410D69F4-81DF-4545-B67E-24F9CC5FE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ff750aa40bb74cdd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F855B3F2-DF05-44F7-85B1-95ACB5947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07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88525308-70A0-414A-928D-C33848399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Normal speed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07BC286A-1A46-4B94-AFC0-73D8FD614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Check whether the line reads naturally with sound.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D8921B98-716A-4B4A-B0B0-2A8F1992A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Slower pass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E727F8D4-606E-4EF7-A6A6-7ACAF4D8C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Use about 75% speed to locate distracting changes.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3CA719FD-2B0D-4974-8DCF-A8A61F9D4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Muted pass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58BB371E-CCE2-419F-88F8-074CD3C81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Watch the face rhythm, then remove unnecessary mouth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changes before final export.</a:t>
            </a:r>
          </a:p>
        </p:txBody>
      </p:sp>
    </p:spTree>
    <p:extLst>
      <p:ext uri="{BB962C8B-B14F-4D97-AF65-F5344CB8AC3E}">
        <p14:creationId xmlns:p14="http://schemas.microsoft.com/office/powerpoint/2010/main" val="183313355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slide-title">
            <a:extLst xmlns:a="http://schemas.openxmlformats.org/drawingml/2006/main">
              <a:ext uri="{FF2B5EF4-FFF2-40B4-BE49-F238E27FC236}">
                <a16:creationId xmlns:a16="http://schemas.microsoft.com/office/drawing/2014/main" id="{B2E3EBC1-B000-46BB-9E5D-AE85F407B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Your first short test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F7A572FF-574E-4FCF-BFFB-B8E088A0C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bde735a161f14a05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3A0E516A-EDD3-4CDD-97B2-0C5F205DC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08 / 08</a:t>
            </a:r>
          </a:p>
        </p:txBody>
      </p:sp>
      <p:sp>
        <p:nvSpPr>
          <p:cNvPr id="4" name="next-step">
            <a:extLst xmlns:a="http://schemas.openxmlformats.org/drawingml/2006/main">
              <a:ext uri="{FF2B5EF4-FFF2-40B4-BE49-F238E27FC236}">
                <a16:creationId xmlns:a16="http://schemas.microsoft.com/office/drawing/2014/main" id="{28A96709-1295-4A0E-A6A9-EE2FBC49C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572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5F4EF"/>
                </a:solidFill>
                <a:latin typeface="Arial"/>
                <a:ea typeface="Arial"/>
                <a:cs typeface="Arial"/>
              </a:rPr>
              <a:t>Use one clear input and one approved recording. Check the quote,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5F4EF"/>
                </a:solidFill>
                <a:latin typeface="Arial"/>
                <a:ea typeface="Arial"/>
                <a:cs typeface="Arial"/>
              </a:rPr>
              <a:t>review a short result, then decide what to make next.</a:t>
            </a:r>
          </a:p>
        </p:txBody>
      </p:sp>
      <p:sp>
        <p:nvSpPr>
          <p:cNvPr id="5" name="main-homepage-link">
            <a:extLst xmlns:a="http://schemas.openxmlformats.org/drawingml/2006/main">
              <a:ext uri="{FF2B5EF4-FFF2-40B4-BE49-F238E27FC236}">
                <a16:creationId xmlns:a16="http://schemas.microsoft.com/office/drawing/2014/main" id="{DCC44370-C03D-4016-B9DC-03CE40BDE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52800"/>
            <a:ext cx="6667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4200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09cf468d49444713"/>
              </a:rPr>
              <a:t>lipsync ai</a:t>
            </a:r>
          </a:p>
        </p:txBody>
      </p:sp>
      <p:sp>
        <p:nvSpPr>
          <p:cNvPr id="6" name="homepage-address">
            <a:extLst xmlns:a="http://schemas.openxmlformats.org/drawingml/2006/main">
              <a:ext uri="{FF2B5EF4-FFF2-40B4-BE49-F238E27FC236}">
                <a16:creationId xmlns:a16="http://schemas.microsoft.com/office/drawing/2014/main" id="{D8A28772-CF2C-4FCA-9570-0FE66A986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29100"/>
            <a:ext cx="9525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https://lipsyncx.com/</a:t>
            </a:r>
          </a:p>
        </p:txBody>
      </p:sp>
      <p:sp>
        <p:nvSpPr>
          <p:cNvPr id="7" name="source-label">
            <a:extLst xmlns:a="http://schemas.openxmlformats.org/drawingml/2006/main">
              <a:ext uri="{FF2B5EF4-FFF2-40B4-BE49-F238E27FC236}">
                <a16:creationId xmlns:a16="http://schemas.microsoft.com/office/drawing/2014/main" id="{149E2BB7-E17B-44B6-A81B-EECBF73E0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0"/>
            <a:ext cx="10972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Original blog tutorial</a:t>
            </a:r>
          </a:p>
        </p:txBody>
      </p:sp>
      <p:sp>
        <p:nvSpPr>
          <p:cNvPr id="8" name="source-address">
            <a:extLst xmlns:a="http://schemas.openxmlformats.org/drawingml/2006/main">
              <a:ext uri="{FF2B5EF4-FFF2-40B4-BE49-F238E27FC236}">
                <a16:creationId xmlns:a16="http://schemas.microsoft.com/office/drawing/2014/main" id="{45C1A177-EB88-4BA5-AFC2-CD2033E83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10200"/>
            <a:ext cx="10972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https://lipsyncx.com/blog/how-to-lip-sync-animation-2026</a:t>
            </a:r>
          </a:p>
        </p:txBody>
      </p:sp>
    </p:spTree>
    <p:extLst>
      <p:ext uri="{BB962C8B-B14F-4D97-AF65-F5344CB8AC3E}">
        <p14:creationId xmlns:p14="http://schemas.microsoft.com/office/powerpoint/2010/main" val="21431187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2026-10-24T06:52:35.9090000Z</dcterms:created>
  <dcterms:modified xsi:type="dcterms:W3CDTF">2026-10-24T06:52:35.9090000Z</dcterms:modified>
</coreProperties>
</file>