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ea4b0c18254b2b" /><Relationship Type="http://schemas.openxmlformats.org/officeDocument/2006/relationships/extended-properties" Target="/docProps/app.xml" Id="Rf6e73ab0f3374605" /><Relationship Type="http://schemas.openxmlformats.org/officeDocument/2006/relationships/officeDocument" Target="/ppt/presentation.xml" Id="R89160238ae0a49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12a84e8096457d"/>
  </p:sldMasterIdLst>
  <p:notesMasterIdLst>
    <p:notesMasterId xmlns:r="http://schemas.openxmlformats.org/officeDocument/2006/relationships" r:id="Rbbf919b028684776"/>
  </p:notesMasterIdLst>
  <p:sldIdLst>
    <p:sldId xmlns:r="http://schemas.openxmlformats.org/officeDocument/2006/relationships" id="256" r:id="R129b977ff82d4087"/>
    <p:sldId xmlns:r="http://schemas.openxmlformats.org/officeDocument/2006/relationships" id="257" r:id="Rb8cb76bc23384146"/>
    <p:sldId xmlns:r="http://schemas.openxmlformats.org/officeDocument/2006/relationships" id="258" r:id="Rf8a166f2d39b4b50"/>
    <p:sldId xmlns:r="http://schemas.openxmlformats.org/officeDocument/2006/relationships" id="259" r:id="R34c1f0af05d74645"/>
    <p:sldId xmlns:r="http://schemas.openxmlformats.org/officeDocument/2006/relationships" id="260" r:id="R4c6b72e552c94b8a"/>
    <p:sldId xmlns:r="http://schemas.openxmlformats.org/officeDocument/2006/relationships" id="261" r:id="R43b15130f23c40ac"/>
    <p:sldId xmlns:r="http://schemas.openxmlformats.org/officeDocument/2006/relationships" id="262" r:id="Reccd4acc860847f9"/>
    <p:sldId xmlns:r="http://schemas.openxmlformats.org/officeDocument/2006/relationships" id="263" r:id="R57b21bbfe03d4a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0f59d51af1496c" /><Relationship Type="http://schemas.openxmlformats.org/officeDocument/2006/relationships/slideMaster" Target="/ppt/slideMasters/slideMaster1.xml" Id="R9412a84e8096457d" /><Relationship Type="http://schemas.openxmlformats.org/officeDocument/2006/relationships/notesMaster" Target="/ppt/notesMasters/notesMaster1.xml" Id="Rbbf919b028684776" /><Relationship Type="http://schemas.openxmlformats.org/officeDocument/2006/relationships/presProps" Target="/ppt/presProps.xml" Id="R1ee28cb02a044bc5" /><Relationship Type="http://schemas.openxmlformats.org/officeDocument/2006/relationships/tableStyles" Target="/ppt/tableStyles.xml" Id="R5f203165bbeb459d" /><Relationship Type="http://schemas.openxmlformats.org/officeDocument/2006/relationships/slide" Target="/ppt/slides/slide1.xml" Id="R129b977ff82d4087" /><Relationship Type="http://schemas.openxmlformats.org/officeDocument/2006/relationships/slide" Target="/ppt/slides/slide2.xml" Id="Rb8cb76bc23384146" /><Relationship Type="http://schemas.openxmlformats.org/officeDocument/2006/relationships/slide" Target="/ppt/slides/slide3.xml" Id="Rf8a166f2d39b4b50" /><Relationship Type="http://schemas.openxmlformats.org/officeDocument/2006/relationships/slide" Target="/ppt/slides/slide4.xml" Id="R34c1f0af05d74645" /><Relationship Type="http://schemas.openxmlformats.org/officeDocument/2006/relationships/slide" Target="/ppt/slides/slide5.xml" Id="R4c6b72e552c94b8a" /><Relationship Type="http://schemas.openxmlformats.org/officeDocument/2006/relationships/slide" Target="/ppt/slides/slide6.xml" Id="R43b15130f23c40ac" /><Relationship Type="http://schemas.openxmlformats.org/officeDocument/2006/relationships/slide" Target="/ppt/slides/slide7.xml" Id="Reccd4acc860847f9" /><Relationship Type="http://schemas.openxmlformats.org/officeDocument/2006/relationships/slide" Target="/ppt/slides/slide8.xml" Id="R57b21bbfe03d4a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4b63f161af49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1cffadb81b40ab" /><Relationship Type="http://schemas.openxmlformats.org/officeDocument/2006/relationships/notesMaster" Target="/ppt/notesMasters/notesMaster1.xml" Id="R4c72b3b8d7c942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ddec11b9b240a2" /><Relationship Type="http://schemas.openxmlformats.org/officeDocument/2006/relationships/notesMaster" Target="/ppt/notesMasters/notesMaster1.xml" Id="R307d3ab788404f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1f8e9b5897488c" /><Relationship Type="http://schemas.openxmlformats.org/officeDocument/2006/relationships/notesMaster" Target="/ppt/notesMasters/notesMaster1.xml" Id="R36a560a231e24e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febf8185ea4cf5" /><Relationship Type="http://schemas.openxmlformats.org/officeDocument/2006/relationships/notesMaster" Target="/ppt/notesMasters/notesMaster1.xml" Id="R396ddcbfb36a45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7fbe15f26d42c1" /><Relationship Type="http://schemas.openxmlformats.org/officeDocument/2006/relationships/notesMaster" Target="/ppt/notesMasters/notesMaster1.xml" Id="Rb1394490604e4c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5ea1d5cc924ee2" /><Relationship Type="http://schemas.openxmlformats.org/officeDocument/2006/relationships/notesMaster" Target="/ppt/notesMasters/notesMaster1.xml" Id="R9dd8e7f989cc42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0ef0ca877d457a" /><Relationship Type="http://schemas.openxmlformats.org/officeDocument/2006/relationships/notesMaster" Target="/ppt/notesMasters/notesMaster1.xml" Id="Rc90678e2db204c9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3335d72e8c4b0a" /><Relationship Type="http://schemas.openxmlformats.org/officeDocument/2006/relationships/notesMaster" Target="/ppt/notesMasters/notesMaster1.xml" Id="R3235d067b92b4d0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https://lipsyncx.com/blog/lipsync-video-ai-2026-guide</a:t>
            </a:r>
          </a:p>
          <a:p xmlns:a="http://schemas.openxmlformats.org/drawingml/2006/main">
            <a:r>
              <a:t>Original title: Lipsync.video AI in 2026: Practical Guide for Creators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2026-05-06T06:52:29.246Z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https://file.celebrityai.club/blog-images/f58048f1-2f65-4cfd-a4d9-4c0667f6a4a4.webp</a:t>
            </a:r>
          </a:p>
          <a:p xmlns:a="http://schemas.openxmlformats.org/drawingml/2006/main">
            <a:r>
              <a:t>https://file.celebrityai.club/blog-images/88e9221c-56e3-424a-9edc-cec94e94f0f1.webp</a:t>
            </a:r>
          </a:p>
          <a:p xmlns:a="http://schemas.openxmlformats.org/drawingml/2006/main">
            <a:r>
              <a:t>https://file.celebrityai.club/blog-images/30ba8c83-53dd-4c94-8025-5a65c5515863.webp</a:t>
            </a:r>
          </a:p>
          <a:p xmlns:a="http://schemas.openxmlformats.org/drawingml/2006/main">
            <a:r>
              <a:t>https://file.celebrityai.club/blog-images/7d7c806d-b06f-41f7-a6c7-028421f93e1d.webp</a:t>
            </a:r>
          </a:p>
          <a:p xmlns:a="http://schemas.openxmlformats.org/drawingml/2006/main">
            <a:r>
              <a:t>https://file.celebrityai.club/blog-images/0a2e330c-8708-4de6-94e5-a88b6242cb3f.webp</a:t>
            </a:r>
          </a:p>
          <a:p xmlns:a="http://schemas.openxmlformats.org/drawingml/2006/main">
            <a:r>
              <a:t>https://lipsync.video/</a:t>
            </a:r>
          </a:p>
          <a:p xmlns:a="http://schemas.openxmlformats.org/drawingml/2006/main">
            <a:r>
              <a:t>https://lipsync.video/pricing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https://www.heygen.com/pricing</a:t>
            </a:r>
          </a:p>
          <a:p xmlns:a="http://schemas.openxmlformats.org/drawingml/2006/main">
            <a:r>
              <a:t>https://www.kapwing.com/pricing?refresh=true</a:t>
            </a:r>
          </a:p>
          <a:p xmlns:a="http://schemas.openxmlformats.org/drawingml/2006/main">
            <a:r>
              <a:t>https://www.robots.ox.ac.uk/~vgg/software/lipsync/</a:t>
            </a:r>
          </a:p>
          <a:p xmlns:a="http://schemas.openxmlformats.org/drawingml/2006/main">
            <a:r>
              <a:t>https://arxiv.org/abs/2008.10010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https://file.celebrityai.club/blog-images/f58048f1-2f65-4cfd-a4d9-4c0667f6a4a4.webp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https://lipsyncx.com/blog/lipsync-video-ai-2026-guide</a:t>
            </a:r>
          </a:p>
          <a:p xmlns:a="http://schemas.openxmlformats.org/drawingml/2006/main">
            <a:r>
              <a:t>Original title: Lipsync.video AI in 2026: Practical Guide for Creators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2026-05-06T06:52:29.246Z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https://file.celebrityai.club/blog-images/f58048f1-2f65-4cfd-a4d9-4c0667f6a4a4.webp</a:t>
            </a:r>
          </a:p>
          <a:p xmlns:a="http://schemas.openxmlformats.org/drawingml/2006/main">
            <a:r>
              <a:t>https://file.celebrityai.club/blog-images/88e9221c-56e3-424a-9edc-cec94e94f0f1.webp</a:t>
            </a:r>
          </a:p>
          <a:p xmlns:a="http://schemas.openxmlformats.org/drawingml/2006/main">
            <a:r>
              <a:t>https://file.celebrityai.club/blog-images/30ba8c83-53dd-4c94-8025-5a65c5515863.webp</a:t>
            </a:r>
          </a:p>
          <a:p xmlns:a="http://schemas.openxmlformats.org/drawingml/2006/main">
            <a:r>
              <a:t>https://file.celebrityai.club/blog-images/7d7c806d-b06f-41f7-a6c7-028421f93e1d.webp</a:t>
            </a:r>
          </a:p>
          <a:p xmlns:a="http://schemas.openxmlformats.org/drawingml/2006/main">
            <a:r>
              <a:t>https://file.celebrityai.club/blog-images/0a2e330c-8708-4de6-94e5-a88b6242cb3f.webp</a:t>
            </a:r>
          </a:p>
          <a:p xmlns:a="http://schemas.openxmlformats.org/drawingml/2006/main">
            <a:r>
              <a:t>https://lipsync.video/</a:t>
            </a:r>
          </a:p>
          <a:p xmlns:a="http://schemas.openxmlformats.org/drawingml/2006/main">
            <a:r>
              <a:t>https://lipsync.video/pricing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https://www.heygen.com/pricing</a:t>
            </a:r>
          </a:p>
          <a:p xmlns:a="http://schemas.openxmlformats.org/drawingml/2006/main">
            <a:r>
              <a:t>https://www.kapwing.com/pricing?refresh=true</a:t>
            </a:r>
          </a:p>
          <a:p xmlns:a="http://schemas.openxmlformats.org/drawingml/2006/main">
            <a:r>
              <a:t>https://www.robots.ox.ac.uk/~vgg/software/lipsync/</a:t>
            </a:r>
          </a:p>
          <a:p xmlns:a="http://schemas.openxmlformats.org/drawingml/2006/main">
            <a:r>
              <a:t>https://arxiv.org/abs/2008.10010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https://lipsyncx.com/blog/lipsync-video-ai-2026-guide</a:t>
            </a:r>
          </a:p>
          <a:p xmlns:a="http://schemas.openxmlformats.org/drawingml/2006/main">
            <a:r>
              <a:t>Original title: Lipsync.video AI in 2026: Practical Guide for Creators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2026-05-06T06:52:29.246Z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https://file.celebrityai.club/blog-images/f58048f1-2f65-4cfd-a4d9-4c0667f6a4a4.webp</a:t>
            </a:r>
          </a:p>
          <a:p xmlns:a="http://schemas.openxmlformats.org/drawingml/2006/main">
            <a:r>
              <a:t>https://file.celebrityai.club/blog-images/88e9221c-56e3-424a-9edc-cec94e94f0f1.webp</a:t>
            </a:r>
          </a:p>
          <a:p xmlns:a="http://schemas.openxmlformats.org/drawingml/2006/main">
            <a:r>
              <a:t>https://file.celebrityai.club/blog-images/30ba8c83-53dd-4c94-8025-5a65c5515863.webp</a:t>
            </a:r>
          </a:p>
          <a:p xmlns:a="http://schemas.openxmlformats.org/drawingml/2006/main">
            <a:r>
              <a:t>https://file.celebrityai.club/blog-images/7d7c806d-b06f-41f7-a6c7-028421f93e1d.webp</a:t>
            </a:r>
          </a:p>
          <a:p xmlns:a="http://schemas.openxmlformats.org/drawingml/2006/main">
            <a:r>
              <a:t>https://file.celebrityai.club/blog-images/0a2e330c-8708-4de6-94e5-a88b6242cb3f.webp</a:t>
            </a:r>
          </a:p>
          <a:p xmlns:a="http://schemas.openxmlformats.org/drawingml/2006/main">
            <a:r>
              <a:t>https://lipsync.video/</a:t>
            </a:r>
          </a:p>
          <a:p xmlns:a="http://schemas.openxmlformats.org/drawingml/2006/main">
            <a:r>
              <a:t>https://lipsync.video/pricing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https://www.heygen.com/pricing</a:t>
            </a:r>
          </a:p>
          <a:p xmlns:a="http://schemas.openxmlformats.org/drawingml/2006/main">
            <a:r>
              <a:t>https://www.kapwing.com/pricing?refresh=true</a:t>
            </a:r>
          </a:p>
          <a:p xmlns:a="http://schemas.openxmlformats.org/drawingml/2006/main">
            <a:r>
              <a:t>https://www.robots.ox.ac.uk/~vgg/software/lipsync/</a:t>
            </a:r>
          </a:p>
          <a:p xmlns:a="http://schemas.openxmlformats.org/drawingml/2006/main">
            <a:r>
              <a:t>https://arxiv.org/abs/2008.10010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https://lipsyncx.com/blog/lipsync-video-ai-2026-guide</a:t>
            </a:r>
          </a:p>
          <a:p xmlns:a="http://schemas.openxmlformats.org/drawingml/2006/main">
            <a:r>
              <a:t>Original title: Lipsync.video AI in 2026: Practical Guide for Creators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2026-05-06T06:52:29.246Z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https://file.celebrityai.club/blog-images/f58048f1-2f65-4cfd-a4d9-4c0667f6a4a4.webp</a:t>
            </a:r>
          </a:p>
          <a:p xmlns:a="http://schemas.openxmlformats.org/drawingml/2006/main">
            <a:r>
              <a:t>https://file.celebrityai.club/blog-images/88e9221c-56e3-424a-9edc-cec94e94f0f1.webp</a:t>
            </a:r>
          </a:p>
          <a:p xmlns:a="http://schemas.openxmlformats.org/drawingml/2006/main">
            <a:r>
              <a:t>https://file.celebrityai.club/blog-images/30ba8c83-53dd-4c94-8025-5a65c5515863.webp</a:t>
            </a:r>
          </a:p>
          <a:p xmlns:a="http://schemas.openxmlformats.org/drawingml/2006/main">
            <a:r>
              <a:t>https://file.celebrityai.club/blog-images/7d7c806d-b06f-41f7-a6c7-028421f93e1d.webp</a:t>
            </a:r>
          </a:p>
          <a:p xmlns:a="http://schemas.openxmlformats.org/drawingml/2006/main">
            <a:r>
              <a:t>https://file.celebrityai.club/blog-images/0a2e330c-8708-4de6-94e5-a88b6242cb3f.webp</a:t>
            </a:r>
          </a:p>
          <a:p xmlns:a="http://schemas.openxmlformats.org/drawingml/2006/main">
            <a:r>
              <a:t>https://lipsync.video/</a:t>
            </a:r>
          </a:p>
          <a:p xmlns:a="http://schemas.openxmlformats.org/drawingml/2006/main">
            <a:r>
              <a:t>https://lipsync.video/pricing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https://www.heygen.com/pricing</a:t>
            </a:r>
          </a:p>
          <a:p xmlns:a="http://schemas.openxmlformats.org/drawingml/2006/main">
            <a:r>
              <a:t>https://www.kapwing.com/pricing?refresh=true</a:t>
            </a:r>
          </a:p>
          <a:p xmlns:a="http://schemas.openxmlformats.org/drawingml/2006/main">
            <a:r>
              <a:t>https://www.robots.ox.ac.uk/~vgg/software/lipsync/</a:t>
            </a:r>
          </a:p>
          <a:p xmlns:a="http://schemas.openxmlformats.org/drawingml/2006/main">
            <a:r>
              <a:t>https://arxiv.org/abs/2008.10010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https://lipsyncx.com/blog/lipsync-video-ai-2026-guide</a:t>
            </a:r>
          </a:p>
          <a:p xmlns:a="http://schemas.openxmlformats.org/drawingml/2006/main">
            <a:r>
              <a:t>Original title: Lipsync.video AI in 2026: Practical Guide for Creators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2026-05-06T06:52:29.246Z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https://file.celebrityai.club/blog-images/f58048f1-2f65-4cfd-a4d9-4c0667f6a4a4.webp</a:t>
            </a:r>
          </a:p>
          <a:p xmlns:a="http://schemas.openxmlformats.org/drawingml/2006/main">
            <a:r>
              <a:t>https://file.celebrityai.club/blog-images/88e9221c-56e3-424a-9edc-cec94e94f0f1.webp</a:t>
            </a:r>
          </a:p>
          <a:p xmlns:a="http://schemas.openxmlformats.org/drawingml/2006/main">
            <a:r>
              <a:t>https://file.celebrityai.club/blog-images/30ba8c83-53dd-4c94-8025-5a65c5515863.webp</a:t>
            </a:r>
          </a:p>
          <a:p xmlns:a="http://schemas.openxmlformats.org/drawingml/2006/main">
            <a:r>
              <a:t>https://file.celebrityai.club/blog-images/7d7c806d-b06f-41f7-a6c7-028421f93e1d.webp</a:t>
            </a:r>
          </a:p>
          <a:p xmlns:a="http://schemas.openxmlformats.org/drawingml/2006/main">
            <a:r>
              <a:t>https://file.celebrityai.club/blog-images/0a2e330c-8708-4de6-94e5-a88b6242cb3f.webp</a:t>
            </a:r>
          </a:p>
          <a:p xmlns:a="http://schemas.openxmlformats.org/drawingml/2006/main">
            <a:r>
              <a:t>https://lipsync.video/</a:t>
            </a:r>
          </a:p>
          <a:p xmlns:a="http://schemas.openxmlformats.org/drawingml/2006/main">
            <a:r>
              <a:t>https://lipsync.video/pricing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https://www.heygen.com/pricing</a:t>
            </a:r>
          </a:p>
          <a:p xmlns:a="http://schemas.openxmlformats.org/drawingml/2006/main">
            <a:r>
              <a:t>https://www.kapwing.com/pricing?refresh=true</a:t>
            </a:r>
          </a:p>
          <a:p xmlns:a="http://schemas.openxmlformats.org/drawingml/2006/main">
            <a:r>
              <a:t>https://www.robots.ox.ac.uk/~vgg/software/lipsync/</a:t>
            </a:r>
          </a:p>
          <a:p xmlns:a="http://schemas.openxmlformats.org/drawingml/2006/main">
            <a:r>
              <a:t>https://arxiv.org/abs/2008.10010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https://lipsyncx.com/blog/lipsync-video-ai-2026-guide</a:t>
            </a:r>
          </a:p>
          <a:p xmlns:a="http://schemas.openxmlformats.org/drawingml/2006/main">
            <a:r>
              <a:t>Original title: Lipsync.video AI in 2026: Practical Guide for Creators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2026-05-06T06:52:29.246Z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https://file.celebrityai.club/blog-images/f58048f1-2f65-4cfd-a4d9-4c0667f6a4a4.webp</a:t>
            </a:r>
          </a:p>
          <a:p xmlns:a="http://schemas.openxmlformats.org/drawingml/2006/main">
            <a:r>
              <a:t>https://file.celebrityai.club/blog-images/88e9221c-56e3-424a-9edc-cec94e94f0f1.webp</a:t>
            </a:r>
          </a:p>
          <a:p xmlns:a="http://schemas.openxmlformats.org/drawingml/2006/main">
            <a:r>
              <a:t>https://file.celebrityai.club/blog-images/30ba8c83-53dd-4c94-8025-5a65c5515863.webp</a:t>
            </a:r>
          </a:p>
          <a:p xmlns:a="http://schemas.openxmlformats.org/drawingml/2006/main">
            <a:r>
              <a:t>https://file.celebrityai.club/blog-images/7d7c806d-b06f-41f7-a6c7-028421f93e1d.webp</a:t>
            </a:r>
          </a:p>
          <a:p xmlns:a="http://schemas.openxmlformats.org/drawingml/2006/main">
            <a:r>
              <a:t>https://file.celebrityai.club/blog-images/0a2e330c-8708-4de6-94e5-a88b6242cb3f.webp</a:t>
            </a:r>
          </a:p>
          <a:p xmlns:a="http://schemas.openxmlformats.org/drawingml/2006/main">
            <a:r>
              <a:t>https://lipsync.video/</a:t>
            </a:r>
          </a:p>
          <a:p xmlns:a="http://schemas.openxmlformats.org/drawingml/2006/main">
            <a:r>
              <a:t>https://lipsync.video/pricing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https://www.heygen.com/pricing</a:t>
            </a:r>
          </a:p>
          <a:p xmlns:a="http://schemas.openxmlformats.org/drawingml/2006/main">
            <a:r>
              <a:t>https://www.kapwing.com/pricing?refresh=true</a:t>
            </a:r>
          </a:p>
          <a:p xmlns:a="http://schemas.openxmlformats.org/drawingml/2006/main">
            <a:r>
              <a:t>https://www.robots.ox.ac.uk/~vgg/software/lipsync/</a:t>
            </a:r>
          </a:p>
          <a:p xmlns:a="http://schemas.openxmlformats.org/drawingml/2006/main">
            <a:r>
              <a:t>https://arxiv.org/abs/2008.10010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https://lipsyncx.com/blog/lipsync-video-ai-2026-guide</a:t>
            </a:r>
          </a:p>
          <a:p xmlns:a="http://schemas.openxmlformats.org/drawingml/2006/main">
            <a:r>
              <a:t>Original title: Lipsync.video AI in 2026: Practical Guide for Creators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2026-05-06T06:52:29.246Z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https://file.celebrityai.club/blog-images/f58048f1-2f65-4cfd-a4d9-4c0667f6a4a4.webp</a:t>
            </a:r>
          </a:p>
          <a:p xmlns:a="http://schemas.openxmlformats.org/drawingml/2006/main">
            <a:r>
              <a:t>https://file.celebrityai.club/blog-images/88e9221c-56e3-424a-9edc-cec94e94f0f1.webp</a:t>
            </a:r>
          </a:p>
          <a:p xmlns:a="http://schemas.openxmlformats.org/drawingml/2006/main">
            <a:r>
              <a:t>https://file.celebrityai.club/blog-images/30ba8c83-53dd-4c94-8025-5a65c5515863.webp</a:t>
            </a:r>
          </a:p>
          <a:p xmlns:a="http://schemas.openxmlformats.org/drawingml/2006/main">
            <a:r>
              <a:t>https://file.celebrityai.club/blog-images/7d7c806d-b06f-41f7-a6c7-028421f93e1d.webp</a:t>
            </a:r>
          </a:p>
          <a:p xmlns:a="http://schemas.openxmlformats.org/drawingml/2006/main">
            <a:r>
              <a:t>https://file.celebrityai.club/blog-images/0a2e330c-8708-4de6-94e5-a88b6242cb3f.webp</a:t>
            </a:r>
          </a:p>
          <a:p xmlns:a="http://schemas.openxmlformats.org/drawingml/2006/main">
            <a:r>
              <a:t>https://lipsync.video/</a:t>
            </a:r>
          </a:p>
          <a:p xmlns:a="http://schemas.openxmlformats.org/drawingml/2006/main">
            <a:r>
              <a:t>https://lipsync.video/pricing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https://www.heygen.com/pricing</a:t>
            </a:r>
          </a:p>
          <a:p xmlns:a="http://schemas.openxmlformats.org/drawingml/2006/main">
            <a:r>
              <a:t>https://www.kapwing.com/pricing?refresh=true</a:t>
            </a:r>
          </a:p>
          <a:p xmlns:a="http://schemas.openxmlformats.org/drawingml/2006/main">
            <a:r>
              <a:t>https://www.robots.ox.ac.uk/~vgg/software/lipsync/</a:t>
            </a:r>
          </a:p>
          <a:p xmlns:a="http://schemas.openxmlformats.org/drawingml/2006/main">
            <a:r>
              <a:t>https://arxiv.org/abs/2008.10010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https://lipsyncx.com/blog/lipsync-video-ai-2026-guide</a:t>
            </a:r>
          </a:p>
          <a:p xmlns:a="http://schemas.openxmlformats.org/drawingml/2006/main">
            <a:r>
              <a:t>Original title: Lipsync.video AI in 2026: Practical Guide for Creators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2026-05-06T06:52:29.246Z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https://file.celebrityai.club/blog-images/f58048f1-2f65-4cfd-a4d9-4c0667f6a4a4.webp</a:t>
            </a:r>
          </a:p>
          <a:p xmlns:a="http://schemas.openxmlformats.org/drawingml/2006/main">
            <a:r>
              <a:t>https://file.celebrityai.club/blog-images/88e9221c-56e3-424a-9edc-cec94e94f0f1.webp</a:t>
            </a:r>
          </a:p>
          <a:p xmlns:a="http://schemas.openxmlformats.org/drawingml/2006/main">
            <a:r>
              <a:t>https://file.celebrityai.club/blog-images/30ba8c83-53dd-4c94-8025-5a65c5515863.webp</a:t>
            </a:r>
          </a:p>
          <a:p xmlns:a="http://schemas.openxmlformats.org/drawingml/2006/main">
            <a:r>
              <a:t>https://file.celebrityai.club/blog-images/7d7c806d-b06f-41f7-a6c7-028421f93e1d.webp</a:t>
            </a:r>
          </a:p>
          <a:p xmlns:a="http://schemas.openxmlformats.org/drawingml/2006/main">
            <a:r>
              <a:t>https://file.celebrityai.club/blog-images/0a2e330c-8708-4de6-94e5-a88b6242cb3f.webp</a:t>
            </a:r>
          </a:p>
          <a:p xmlns:a="http://schemas.openxmlformats.org/drawingml/2006/main">
            <a:r>
              <a:t>https://lipsync.video/</a:t>
            </a:r>
          </a:p>
          <a:p xmlns:a="http://schemas.openxmlformats.org/drawingml/2006/main">
            <a:r>
              <a:t>https://lipsync.video/pricing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https://www.heygen.com/pricing</a:t>
            </a:r>
          </a:p>
          <a:p xmlns:a="http://schemas.openxmlformats.org/drawingml/2006/main">
            <a:r>
              <a:t>https://www.kapwing.com/pricing?refresh=true</a:t>
            </a:r>
          </a:p>
          <a:p xmlns:a="http://schemas.openxmlformats.org/drawingml/2006/main">
            <a:r>
              <a:t>https://www.robots.ox.ac.uk/~vgg/software/lipsync/</a:t>
            </a:r>
          </a:p>
          <a:p xmlns:a="http://schemas.openxmlformats.org/drawingml/2006/main">
            <a:r>
              <a:t>https://arxiv.org/abs/2008.10010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2dd59fa5cd4d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f95380e9c740d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89614e3d8843a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0c5e4e11564ac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9e9f37604442f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c7bf8451074e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B15908-36AC-4313-B117-F4883027BA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C8DD966-93CC-4CB5-BDAF-0859CEFE27C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BB35AB6-6878-4AC5-9923-CC86CE6986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DB4234-0E79-465D-9425-2E7A74F84D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ED1B1DA-F695-4B67-A06A-C18CECC9632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6EB6441-FF1F-4C5B-BFC8-CDD7A35D0F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AAA7312-C4F1-44AF-97FC-DE8504F780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99E5278-6D57-44C5-AD69-812A8EAE0E6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A520BB-994A-4892-88A6-490AF5BFF0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0BABF10-4C9E-41C7-A43A-8D584DE4AB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9729e8186a4adc" /><Relationship Type="http://schemas.openxmlformats.org/officeDocument/2006/relationships/slideLayout" Target="/ppt/slideLayouts/slideLayout1.xml" Id="Ra7e2373bbb0941f7" /><Relationship Type="http://schemas.openxmlformats.org/officeDocument/2006/relationships/slideLayout" Target="/ppt/slideLayouts/slideLayout2.xml" Id="Rd78e7a6c81b3475e" /><Relationship Type="http://schemas.openxmlformats.org/officeDocument/2006/relationships/slideLayout" Target="/ppt/slideLayouts/slideLayout3.xml" Id="R8ee9b601b0414454" /><Relationship Type="http://schemas.openxmlformats.org/officeDocument/2006/relationships/slideLayout" Target="/ppt/slideLayouts/slideLayout4.xml" Id="R089652d655204de7" /><Relationship Type="http://schemas.openxmlformats.org/officeDocument/2006/relationships/slideLayout" Target="/ppt/slideLayouts/slideLayout5.xml" Id="R2c63f9e6cacc42a8" /><Relationship Type="http://schemas.openxmlformats.org/officeDocument/2006/relationships/slideLayout" Target="/ppt/slideLayouts/slideLayout6.xml" Id="R17ef720e0fa747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e2373bbb0941f7"/>
    <p:sldLayoutId xmlns:r="http://schemas.openxmlformats.org/officeDocument/2006/relationships" id="2147483650" r:id="Rd78e7a6c81b3475e"/>
    <p:sldLayoutId xmlns:r="http://schemas.openxmlformats.org/officeDocument/2006/relationships" id="2147483651" r:id="R8ee9b601b0414454"/>
    <p:sldLayoutId xmlns:r="http://schemas.openxmlformats.org/officeDocument/2006/relationships" id="2147483652" r:id="R089652d655204de7"/>
    <p:sldLayoutId xmlns:r="http://schemas.openxmlformats.org/officeDocument/2006/relationships" id="2147483653" r:id="R2c63f9e6cacc42a8"/>
    <p:sldLayoutId xmlns:r="http://schemas.openxmlformats.org/officeDocument/2006/relationships" id="2147483654" r:id="R17ef720e0fa747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71397fa2b04a76" /><Relationship Type="http://schemas.openxmlformats.org/officeDocument/2006/relationships/hyperlink" Target="https://lipsyncx.com/" TargetMode="External" Id="R0459c204699f4356" /><Relationship Type="http://schemas.openxmlformats.org/officeDocument/2006/relationships/image" Target="/ppt/media/image.png" Id="R1bf4af7ddaac46bc" /><Relationship Type="http://schemas.openxmlformats.org/officeDocument/2006/relationships/notesSlide" Target="/ppt/notesSlides/notesSlide1.xml" Id="Rcbc94da05c4640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920dc914a9496f" /><Relationship Type="http://schemas.openxmlformats.org/officeDocument/2006/relationships/hyperlink" Target="https://lipsyncx.com/" TargetMode="External" Id="R3ca538b2665847ab" /><Relationship Type="http://schemas.openxmlformats.org/officeDocument/2006/relationships/notesSlide" Target="/ppt/notesSlides/notesSlide2.xml" Id="R60f2102a828c49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808fa719184c8e" /><Relationship Type="http://schemas.openxmlformats.org/officeDocument/2006/relationships/hyperlink" Target="https://lipsyncx.com/" TargetMode="External" Id="R9a4cfc6c59c548e5" /><Relationship Type="http://schemas.openxmlformats.org/officeDocument/2006/relationships/notesSlide" Target="/ppt/notesSlides/notesSlide3.xml" Id="Rfb568d28a16a4f2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25bf9b8b884d14" /><Relationship Type="http://schemas.openxmlformats.org/officeDocument/2006/relationships/hyperlink" Target="https://lipsyncx.com/" TargetMode="External" Id="R14392ca76699413b" /><Relationship Type="http://schemas.openxmlformats.org/officeDocument/2006/relationships/notesSlide" Target="/ppt/notesSlides/notesSlide4.xml" Id="R7dd84d7a7e4b46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d26d1f28914f3b" /><Relationship Type="http://schemas.openxmlformats.org/officeDocument/2006/relationships/hyperlink" Target="https://lipsyncx.com/" TargetMode="External" Id="R7ebf6c5fd1fc4006" /><Relationship Type="http://schemas.openxmlformats.org/officeDocument/2006/relationships/notesSlide" Target="/ppt/notesSlides/notesSlide5.xml" Id="R9a378a57d3f047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684f6440174755" /><Relationship Type="http://schemas.openxmlformats.org/officeDocument/2006/relationships/hyperlink" Target="https://lipsyncx.com/" TargetMode="External" Id="R2d232efaf54142d5" /><Relationship Type="http://schemas.openxmlformats.org/officeDocument/2006/relationships/notesSlide" Target="/ppt/notesSlides/notesSlide6.xml" Id="Rb1660875096347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7d9f1c9ead487a" /><Relationship Type="http://schemas.openxmlformats.org/officeDocument/2006/relationships/hyperlink" Target="https://lipsyncx.com/" TargetMode="External" Id="R13141884e8c04139" /><Relationship Type="http://schemas.openxmlformats.org/officeDocument/2006/relationships/notesSlide" Target="/ppt/notesSlides/notesSlide7.xml" Id="Rd897ad6298784c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cfbb39d2c24e5f" /><Relationship Type="http://schemas.openxmlformats.org/officeDocument/2006/relationships/hyperlink" Target="https://lipsyncx.com/" TargetMode="External" Id="R803def50ad7b43ad" /><Relationship Type="http://schemas.openxmlformats.org/officeDocument/2006/relationships/hyperlink" Target="https://lipsyncx.com/" TargetMode="External" Id="R0059261f7f3c4553" /><Relationship Type="http://schemas.openxmlformats.org/officeDocument/2006/relationships/notesSlide" Target="/ppt/notesSlides/notesSlide8.xml" Id="R5e5052689e5240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1425828-CF25-4FF7-941C-7D2829239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459c204699f4356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BF9CD4C-7E63-472A-93F9-77FE3E356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6DA91E8F-E106-4541-87C1-E6241D41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0854D6E6-D690-4DA0-895A-E1AB78C7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creator’s guide to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lip-sync video AI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05DF4E90-7F54-4049-8DE1-2042A099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Better inputs, natural speech and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consistent review process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3B667F-4B0C-472A-A170-EF2EF18F27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4af7ddaac46bc"/>
          <a:stretch xmlns:a="http://schemas.openxmlformats.org/drawingml/2006/main"/>
        </p:blipFill>
        <p:spPr>
          <a:xfrm xmlns:a="http://schemas.openxmlformats.org/drawingml/2006/main">
            <a:off x="6477000" y="2155943"/>
            <a:ext cx="5105400" cy="286996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186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84BFA69-B28F-4521-A5BD-7E75A8CE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speech-alignment process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A1C6C8A-25CB-4231-A95F-4E242DE6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3ca538b2665847a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186E144-6EC5-4268-84AA-AF7163DE6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6EAB0974-EE59-40FA-A819-D49F467B7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Audio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8D030206-FC78-4161-8411-2A49F768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Speech timing provides information about the sounds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pauses.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C2AD4F0-832A-437E-80F1-FAFF18C7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Face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CE90F45C-923A-4362-A86E-A205A640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model generates visible mouth motion from a portrait 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speaker video.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637FE738-349A-47A3-A200-AED80B1F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Output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05CE6D67-B4F2-4794-9A52-2022BC8E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completed render still needs a visual and audio review.</a:t>
            </a:r>
          </a:p>
        </p:txBody>
      </p:sp>
    </p:spTree>
    <p:extLst>
      <p:ext uri="{BB962C8B-B14F-4D97-AF65-F5344CB8AC3E}">
        <p14:creationId xmlns:p14="http://schemas.microsoft.com/office/powerpoint/2010/main" val="1671438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DA59E3F-5874-4609-A1CC-B05AAE45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strongest production uses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D1385A5-F44B-432C-AC48-EC97EDB4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a4cfc6c59c548e5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73DCF8A-9034-403E-95D2-58AC5FAE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210205DC-AA68-493A-975D-B57A83BF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Localization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4CDD8946-E0FC-4673-8BC6-5E8E345A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visible speaker can deliver a reviewed version for another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language audience.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508AAA5-3E95-44AC-89C6-393CA708B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Product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training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20818864-C084-470B-BABA-527FDB0A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Short presenter segments can introduce demos, onboarding 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lessons.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7E586F18-75C3-4E70-95E1-8B5E1AD3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Creative testing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2DDFD440-AB38-44A5-A12C-76D1694B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Reuse suitable source material to test approved hooks or voice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tracks.</a:t>
            </a:r>
          </a:p>
        </p:txBody>
      </p:sp>
    </p:spTree>
    <p:extLst>
      <p:ext uri="{BB962C8B-B14F-4D97-AF65-F5344CB8AC3E}">
        <p14:creationId xmlns:p14="http://schemas.microsoft.com/office/powerpoint/2010/main" val="18208631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EE4E9A9-4D13-4093-90DD-4FBA6B638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input checklist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003AEDD-0107-462F-BA65-19A4D0A5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4392ca76699413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E1D49C2-B7B3-4B14-AFC9-4411A961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2EDFE2AC-2E8D-4180-9378-7671D51E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Picture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57169748-20E1-41D8-9BFD-4CEFB3D8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visible mouth, usable facial detail and stable framing.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846AC10-D972-4B09-AD7D-8737F77F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Voice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9D2878E1-3E54-450D-B030-BB1214FF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Upload clean speech with natural pacing and no unintended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overlapping speakers.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3AC6B14-64BD-46B4-ACA3-D7EC99BB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Emotion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B60080C-197E-433A-AFEB-714CCD82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Match the delivery and script to the person’s visible expression.</a:t>
            </a:r>
          </a:p>
        </p:txBody>
      </p:sp>
    </p:spTree>
    <p:extLst>
      <p:ext uri="{BB962C8B-B14F-4D97-AF65-F5344CB8AC3E}">
        <p14:creationId xmlns:p14="http://schemas.microsoft.com/office/powerpoint/2010/main" val="4405178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CEAC653-13CF-4E09-9242-F628D09FF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high-attention moments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5A6CFA7-073F-403C-B311-5700C8F4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ebf6c5fd1fc400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F931824-59B1-4024-8AE1-BD70BDBB1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9D594813-4873-423C-BD6F-2196D8AC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Opening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CA4E31D5-F3E3-4EFA-B1EE-87BE85DC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the first sentence at the final display size.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3A3B893A-D122-418B-A040-D8B07FA6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Specific facts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1B78603C-A5D7-4FE8-BB6A-0C9875453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product names, numbers, prices and dates.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C47CDE8E-2EC3-4D6F-A68E-4F4C64ED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Closing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EE8E80D-7954-47CA-AD3C-B9691AAA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 the final action line and any mouth close-ups.</a:t>
            </a:r>
          </a:p>
        </p:txBody>
      </p:sp>
    </p:spTree>
    <p:extLst>
      <p:ext uri="{BB962C8B-B14F-4D97-AF65-F5344CB8AC3E}">
        <p14:creationId xmlns:p14="http://schemas.microsoft.com/office/powerpoint/2010/main" val="9387692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562A93C-D79D-4D95-84CF-EC0EF19CD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matched tool pilot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821A66E5-31D0-4406-8F95-520A35C5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d232efaf54142d5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19C4348-9D79-467B-B9FF-91D73EB07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C8614B5C-0A5D-413B-80B3-4E95D4FA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Same input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DB4671A-1132-444A-BFB5-DDEAFBBA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one short speaker clip and the same audio across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shortlist.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E12EFD19-9DFD-4A29-ADA9-A8720EA1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Same output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C0BF3A61-B4A9-4388-A16A-8682B7E0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Match duration and resolution as closely as possible.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CC3D08AD-60D2-4492-B18D-B76594C6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Total cost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F5BBD20-C3CD-4D64-B98F-86CE0034C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Include retries and review effort. Confirm current billing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export conditions.</a:t>
            </a:r>
          </a:p>
        </p:txBody>
      </p:sp>
    </p:spTree>
    <p:extLst>
      <p:ext uri="{BB962C8B-B14F-4D97-AF65-F5344CB8AC3E}">
        <p14:creationId xmlns:p14="http://schemas.microsoft.com/office/powerpoint/2010/main" val="11006176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0F4B080-0B77-4A0C-92C9-B171814A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approval record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5D0C3EB-55AE-42C6-A5A1-DF26C9A8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3141884e8c0413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EF17F56-03D5-4633-88C6-86BFCC17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662D0A91-9CCA-4FF0-A9C8-0E7DB231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Inputs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C6E4419A-3624-4A7B-A1A3-153D8DD4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permissions for the source footage, portrait and voice.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B4C614CA-CEAB-403D-8E1D-AC349187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Script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E718A640-D085-4039-B7FF-153A25D2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Approve the spoken and translated claims before generation.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C348D4D6-596F-4797-ABE8-E9F41D06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Final export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ABD5630A-B122-416D-B279-5F82D3F5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Archive the accepted result and disclose generated or altered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media where appropriate.</a:t>
            </a:r>
          </a:p>
        </p:txBody>
      </p:sp>
    </p:spTree>
    <p:extLst>
      <p:ext uri="{BB962C8B-B14F-4D97-AF65-F5344CB8AC3E}">
        <p14:creationId xmlns:p14="http://schemas.microsoft.com/office/powerpoint/2010/main" val="20285752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16E020A-7733-43DE-84F3-ADA5C4D3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8FDFDCF-CD7D-4E03-8189-7C449CD6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03def50ad7b43a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C7757D3-F277-431E-BBEF-36098E4D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7DB7CB21-98D5-488E-A8B4-41C045F3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9CE2AA65-7BCD-48DB-B919-F17A66906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059261f7f3c4553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80F5F618-9390-4ED3-BFAA-6FD01DB4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F2E8113A-8E65-440F-8F50-35C7C1AB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C6BFF57E-1A8F-4851-849E-9BE345A8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https://lipsyncx.com/blog/lipsync-video-ai-2026-guide</a:t>
            </a:r>
          </a:p>
        </p:txBody>
      </p:sp>
    </p:spTree>
    <p:extLst>
      <p:ext uri="{BB962C8B-B14F-4D97-AF65-F5344CB8AC3E}">
        <p14:creationId xmlns:p14="http://schemas.microsoft.com/office/powerpoint/2010/main" val="19502391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2026-10-24T06:48:25.6860000Z</dcterms:created>
  <dcterms:modified xsi:type="dcterms:W3CDTF">2026-10-24T06:48:25.6860000Z</dcterms:modified>
</coreProperties>
</file>