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8f534076f14861" /><Relationship Type="http://schemas.openxmlformats.org/officeDocument/2006/relationships/extended-properties" Target="/docProps/app.xml" Id="R1c76e93c1bbb4f0a" /><Relationship Type="http://schemas.openxmlformats.org/officeDocument/2006/relationships/officeDocument" Target="/ppt/presentation.xml" Id="Rf8c53242063641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5f961432fd4489"/>
  </p:sldMasterIdLst>
  <p:notesMasterIdLst>
    <p:notesMasterId xmlns:r="http://schemas.openxmlformats.org/officeDocument/2006/relationships" r:id="Rd18a7de7128a4acc"/>
  </p:notesMasterIdLst>
  <p:sldIdLst>
    <p:sldId xmlns:r="http://schemas.openxmlformats.org/officeDocument/2006/relationships" id="256" r:id="R5ba9c6559b6949f0"/>
    <p:sldId xmlns:r="http://schemas.openxmlformats.org/officeDocument/2006/relationships" id="257" r:id="R965c8193708745cf"/>
    <p:sldId xmlns:r="http://schemas.openxmlformats.org/officeDocument/2006/relationships" id="258" r:id="R23a2dff776334fc7"/>
    <p:sldId xmlns:r="http://schemas.openxmlformats.org/officeDocument/2006/relationships" id="259" r:id="R79609c8b8e564b87"/>
    <p:sldId xmlns:r="http://schemas.openxmlformats.org/officeDocument/2006/relationships" id="260" r:id="Rc7ee4867bfe84cda"/>
    <p:sldId xmlns:r="http://schemas.openxmlformats.org/officeDocument/2006/relationships" id="261" r:id="Rb2953ac41ae74dbf"/>
    <p:sldId xmlns:r="http://schemas.openxmlformats.org/officeDocument/2006/relationships" id="262" r:id="R53c8ac14e5c8474f"/>
    <p:sldId xmlns:r="http://schemas.openxmlformats.org/officeDocument/2006/relationships" id="263" r:id="Redc96a0275fd4d8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aa824f2249405d" /><Relationship Type="http://schemas.openxmlformats.org/officeDocument/2006/relationships/slideMaster" Target="/ppt/slideMasters/slideMaster1.xml" Id="R815f961432fd4489" /><Relationship Type="http://schemas.openxmlformats.org/officeDocument/2006/relationships/notesMaster" Target="/ppt/notesMasters/notesMaster1.xml" Id="Rd18a7de7128a4acc" /><Relationship Type="http://schemas.openxmlformats.org/officeDocument/2006/relationships/presProps" Target="/ppt/presProps.xml" Id="R98401ba4f71d40df" /><Relationship Type="http://schemas.openxmlformats.org/officeDocument/2006/relationships/tableStyles" Target="/ppt/tableStyles.xml" Id="R2ba024eb28d746b6" /><Relationship Type="http://schemas.openxmlformats.org/officeDocument/2006/relationships/slide" Target="/ppt/slides/slide1.xml" Id="R5ba9c6559b6949f0" /><Relationship Type="http://schemas.openxmlformats.org/officeDocument/2006/relationships/slide" Target="/ppt/slides/slide2.xml" Id="R965c8193708745cf" /><Relationship Type="http://schemas.openxmlformats.org/officeDocument/2006/relationships/slide" Target="/ppt/slides/slide3.xml" Id="R23a2dff776334fc7" /><Relationship Type="http://schemas.openxmlformats.org/officeDocument/2006/relationships/slide" Target="/ppt/slides/slide4.xml" Id="R79609c8b8e564b87" /><Relationship Type="http://schemas.openxmlformats.org/officeDocument/2006/relationships/slide" Target="/ppt/slides/slide5.xml" Id="Rc7ee4867bfe84cda" /><Relationship Type="http://schemas.openxmlformats.org/officeDocument/2006/relationships/slide" Target="/ppt/slides/slide6.xml" Id="Rb2953ac41ae74dbf" /><Relationship Type="http://schemas.openxmlformats.org/officeDocument/2006/relationships/slide" Target="/ppt/slides/slide7.xml" Id="R53c8ac14e5c8474f" /><Relationship Type="http://schemas.openxmlformats.org/officeDocument/2006/relationships/slide" Target="/ppt/slides/slide8.xml" Id="Redc96a0275fd4d8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f7e0f527ad47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d36b60da6a4e67" /><Relationship Type="http://schemas.openxmlformats.org/officeDocument/2006/relationships/notesMaster" Target="/ppt/notesMasters/notesMaster1.xml" Id="Rd7daf08dbc5b4c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a3e8be33234cce" /><Relationship Type="http://schemas.openxmlformats.org/officeDocument/2006/relationships/notesMaster" Target="/ppt/notesMasters/notesMaster1.xml" Id="Ra3c7b742470946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b25dfd76a3416e" /><Relationship Type="http://schemas.openxmlformats.org/officeDocument/2006/relationships/notesMaster" Target="/ppt/notesMasters/notesMaster1.xml" Id="Rf253a9249c3042f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703897ef024a06" /><Relationship Type="http://schemas.openxmlformats.org/officeDocument/2006/relationships/notesMaster" Target="/ppt/notesMasters/notesMaster1.xml" Id="Rbec31bdfee934d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d85215ebfc4a10" /><Relationship Type="http://schemas.openxmlformats.org/officeDocument/2006/relationships/notesMaster" Target="/ppt/notesMasters/notesMaster1.xml" Id="R604243426f2745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ca9d07da3a64fdc" /><Relationship Type="http://schemas.openxmlformats.org/officeDocument/2006/relationships/notesMaster" Target="/ppt/notesMasters/notesMaster1.xml" Id="Re9c4385bf8294d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722f4ec65e4f65" /><Relationship Type="http://schemas.openxmlformats.org/officeDocument/2006/relationships/notesMaster" Target="/ppt/notesMasters/notesMaster1.xml" Id="R13c940f48a9347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0472f9cf674bc9" /><Relationship Type="http://schemas.openxmlformats.org/officeDocument/2006/relationships/notesMaster" Target="/ppt/notesMasters/notesMaster1.xml" Id="R9d1c8f24be804c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https://lipsyncx.com/blog/make-childhood-toy-talk-for-party</a:t>
            </a:r>
          </a:p>
          <a:p xmlns:a="http://schemas.openxmlformats.org/drawingml/2006/main">
            <a:r>
              <a:t>Original title: Make Your Childhood Toy Give a Party Speech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2026-10-23T09:30:24.347Z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/blog-assets/scenario-guides-2026-10/plush-poster.webp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https://lipsyncx.com/blog/make-childhood-toy-talk-for-party</a:t>
            </a:r>
          </a:p>
          <a:p xmlns:a="http://schemas.openxmlformats.org/drawingml/2006/main">
            <a:r>
              <a:t>Original title: Make Your Childhood Toy Give a Party Speech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2026-10-23T09:30:24.347Z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https://lipsyncx.com/blog-assets/scenario-guides-2026-10/plush-input.webp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https://lipsyncx.com/blog/make-childhood-toy-talk-for-party</a:t>
            </a:r>
          </a:p>
          <a:p xmlns:a="http://schemas.openxmlformats.org/drawingml/2006/main">
            <a:r>
              <a:t>Original title: Make Your Childhood Toy Give a Party Speech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2026-10-23T09:30:24.347Z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https://lipsyncx.com/blog/make-childhood-toy-talk-for-party</a:t>
            </a:r>
          </a:p>
          <a:p xmlns:a="http://schemas.openxmlformats.org/drawingml/2006/main">
            <a:r>
              <a:t>Original title: Make Your Childhood Toy Give a Party Speech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2026-10-23T09:30:24.347Z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https://lipsyncx.com/blog/make-childhood-toy-talk-for-party</a:t>
            </a:r>
          </a:p>
          <a:p xmlns:a="http://schemas.openxmlformats.org/drawingml/2006/main">
            <a:r>
              <a:t>Original title: Make Your Childhood Toy Give a Party Speech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2026-10-23T09:30:24.347Z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https://lipsyncx.com/blog/make-childhood-toy-talk-for-party</a:t>
            </a:r>
          </a:p>
          <a:p xmlns:a="http://schemas.openxmlformats.org/drawingml/2006/main">
            <a:r>
              <a:t>Original title: Make Your Childhood Toy Give a Party Speech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2026-10-23T09:30:24.347Z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https://lipsyncx.com/blog/make-childhood-toy-talk-for-party</a:t>
            </a:r>
          </a:p>
          <a:p xmlns:a="http://schemas.openxmlformats.org/drawingml/2006/main">
            <a:r>
              <a:t>Original title: Make Your Childhood Toy Give a Party Speech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2026-10-23T09:30:24.347Z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https://lipsyncx.com/blog/make-childhood-toy-talk-for-party</a:t>
            </a:r>
          </a:p>
          <a:p xmlns:a="http://schemas.openxmlformats.org/drawingml/2006/main">
            <a:r>
              <a:t>Original title: Make Your Childhood Toy Give a Party Speech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2026-10-23T09:30:24.347Z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40d7203ddf42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5d9177c62644d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686a7c9d1443a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fd3baa8348415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40694038754ab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285cd441f3451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55B18D-25E9-42AA-84D5-8F0256128C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78A9EEF-A591-47E4-AC11-14887540B96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9EDDEDB-EB0B-4C63-82F2-10F4049D15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49D76C4-9A4B-445E-A388-C99C37F772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2EEDA9F-371C-4282-9CA4-E7D9DFAAA1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605BE9A-ABDE-4DCC-B8F3-0B6CF0E42A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3BB62D-9909-445B-888A-DDEF3A19DB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F20382B-812C-46D1-A2DD-7C4B52FA900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9B51744-23BD-4784-9DCB-B1B88F9364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ECC08DA-B34B-4637-945B-5C6BB8F7313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ea9cdcc7a54c53" /><Relationship Type="http://schemas.openxmlformats.org/officeDocument/2006/relationships/slideLayout" Target="/ppt/slideLayouts/slideLayout1.xml" Id="Reb2460543d7842c4" /><Relationship Type="http://schemas.openxmlformats.org/officeDocument/2006/relationships/slideLayout" Target="/ppt/slideLayouts/slideLayout2.xml" Id="R5f4432ab0b1d4803" /><Relationship Type="http://schemas.openxmlformats.org/officeDocument/2006/relationships/slideLayout" Target="/ppt/slideLayouts/slideLayout3.xml" Id="R1d7f27d39f4e4977" /><Relationship Type="http://schemas.openxmlformats.org/officeDocument/2006/relationships/slideLayout" Target="/ppt/slideLayouts/slideLayout4.xml" Id="R3e979521410142d6" /><Relationship Type="http://schemas.openxmlformats.org/officeDocument/2006/relationships/slideLayout" Target="/ppt/slideLayouts/slideLayout5.xml" Id="R9c2de3c76f904c1c" /><Relationship Type="http://schemas.openxmlformats.org/officeDocument/2006/relationships/slideLayout" Target="/ppt/slideLayouts/slideLayout6.xml" Id="R0ab6aca9045b4dd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2460543d7842c4"/>
    <p:sldLayoutId xmlns:r="http://schemas.openxmlformats.org/officeDocument/2006/relationships" id="2147483650" r:id="R5f4432ab0b1d4803"/>
    <p:sldLayoutId xmlns:r="http://schemas.openxmlformats.org/officeDocument/2006/relationships" id="2147483651" r:id="R1d7f27d39f4e4977"/>
    <p:sldLayoutId xmlns:r="http://schemas.openxmlformats.org/officeDocument/2006/relationships" id="2147483652" r:id="R3e979521410142d6"/>
    <p:sldLayoutId xmlns:r="http://schemas.openxmlformats.org/officeDocument/2006/relationships" id="2147483653" r:id="R9c2de3c76f904c1c"/>
    <p:sldLayoutId xmlns:r="http://schemas.openxmlformats.org/officeDocument/2006/relationships" id="2147483654" r:id="R0ab6aca9045b4dd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4c0400a2f34039" /><Relationship Type="http://schemas.openxmlformats.org/officeDocument/2006/relationships/hyperlink" Target="https://lipsyncx.com/" TargetMode="External" Id="R41d825ee3220451f" /><Relationship Type="http://schemas.openxmlformats.org/officeDocument/2006/relationships/image" Target="/ppt/media/image.png" Id="R28b553bb788a4f5d" /><Relationship Type="http://schemas.openxmlformats.org/officeDocument/2006/relationships/notesSlide" Target="/ppt/notesSlides/notesSlide1.xml" Id="R512e231afc3949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cc69267f4a4dab" /><Relationship Type="http://schemas.openxmlformats.org/officeDocument/2006/relationships/hyperlink" Target="https://lipsyncx.com/" TargetMode="External" Id="R1a025c395d794e2e" /><Relationship Type="http://schemas.openxmlformats.org/officeDocument/2006/relationships/image" Target="/ppt/media/image2.png" Id="R9934c9d688c143fa" /><Relationship Type="http://schemas.openxmlformats.org/officeDocument/2006/relationships/notesSlide" Target="/ppt/notesSlides/notesSlide2.xml" Id="R508a33b59d3847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a691ff00cb4a1e" /><Relationship Type="http://schemas.openxmlformats.org/officeDocument/2006/relationships/hyperlink" Target="https://lipsyncx.com/" TargetMode="External" Id="R471a590be0c54adc" /><Relationship Type="http://schemas.openxmlformats.org/officeDocument/2006/relationships/notesSlide" Target="/ppt/notesSlides/notesSlide3.xml" Id="R3366fc31d7584b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47875a72aa4e9c" /><Relationship Type="http://schemas.openxmlformats.org/officeDocument/2006/relationships/hyperlink" Target="https://lipsyncx.com/" TargetMode="External" Id="R1f1a0caf29de4c61" /><Relationship Type="http://schemas.openxmlformats.org/officeDocument/2006/relationships/notesSlide" Target="/ppt/notesSlides/notesSlide4.xml" Id="Rb93ab44249894b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4f9dc58421427f" /><Relationship Type="http://schemas.openxmlformats.org/officeDocument/2006/relationships/hyperlink" Target="https://lipsyncx.com/" TargetMode="External" Id="R11fd5ab5ddd7467f" /><Relationship Type="http://schemas.openxmlformats.org/officeDocument/2006/relationships/notesSlide" Target="/ppt/notesSlides/notesSlide5.xml" Id="R6d339a33494f4a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46245f674140b0" /><Relationship Type="http://schemas.openxmlformats.org/officeDocument/2006/relationships/hyperlink" Target="https://lipsyncx.com/" TargetMode="External" Id="Rfd407868052e4740" /><Relationship Type="http://schemas.openxmlformats.org/officeDocument/2006/relationships/notesSlide" Target="/ppt/notesSlides/notesSlide6.xml" Id="R2e35280dbd5f44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2ccb5518c44efb" /><Relationship Type="http://schemas.openxmlformats.org/officeDocument/2006/relationships/hyperlink" Target="https://lipsyncx.com/" TargetMode="External" Id="Rb18296939f864214" /><Relationship Type="http://schemas.openxmlformats.org/officeDocument/2006/relationships/notesSlide" Target="/ppt/notesSlides/notesSlide7.xml" Id="Ra029efa0350e43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123034ca984e91" /><Relationship Type="http://schemas.openxmlformats.org/officeDocument/2006/relationships/hyperlink" Target="https://lipsyncx.com/" TargetMode="External" Id="Rb734159d12ec40fd" /><Relationship Type="http://schemas.openxmlformats.org/officeDocument/2006/relationships/hyperlink" Target="https://lipsyncx.com/" TargetMode="External" Id="R5dd578fc84d94ffb" /><Relationship Type="http://schemas.openxmlformats.org/officeDocument/2006/relationships/notesSlide" Target="/ppt/notesSlides/notesSlide8.xml" Id="R920805aceb5443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DBDBD853-4F65-4D82-AA11-FD071013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1d825ee3220451f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CB6A0C3-48BF-4224-ACB8-CC83439E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3F0DDF34-C800-42CE-949C-7840E8DD8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DC7AD72A-212B-4D07-895B-9E0CFF20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party greeting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from a childhood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toy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2CB9AE8F-352C-4061-BD61-AC2D487F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Your familiar character, a finished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recording and a short test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45A8E7-4D41-4DA3-A42E-56CBDF2AD0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b553bb788a4f5d"/>
          <a:stretch xmlns:a="http://schemas.openxmlformats.org/drawingml/2006/main"/>
        </p:blipFill>
        <p:spPr>
          <a:xfrm xmlns:a="http://schemas.openxmlformats.org/drawingml/2006/main">
            <a:off x="7297503" y="1428750"/>
            <a:ext cx="3464394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66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168F895-E430-4FA8-BC44-F19F422C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toy photograph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33CA6C5-6E7C-4B4F-A227-A5B14488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a025c395d794e2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6D3C3E8-7DC4-4335-A0D0-C3A58B1F0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9565F5-38DD-4F6A-8321-025D09F569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34c9d688c143fa"/>
          <a:stretch xmlns:a="http://schemas.openxmlformats.org/drawingml/2006/main"/>
        </p:blipFill>
        <p:spPr>
          <a:xfrm xmlns:a="http://schemas.openxmlformats.org/drawingml/2006/main">
            <a:off x="609600" y="2613252"/>
            <a:ext cx="4286250" cy="2412546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B85C1AA8-14EE-4673-87B7-9572869F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Composition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21FC3A41-E493-4EC3-9636-BC3C710E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Photograph the toy at eye level with one clear face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and even light.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36793A99-14B8-4F3E-8437-E2834D98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Mouth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263DDB17-F026-4DD8-891E-1594B301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muzzle unobstructed and large enough to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7206A350-6C0C-4424-9557-DAED4A527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Test first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4154D07D-5111-4295-85AA-B2DC0C742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stitched smile or unusual snout may animate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differently from the guide’s dinosaur.</a:t>
            </a:r>
          </a:p>
        </p:txBody>
      </p:sp>
    </p:spTree>
    <p:extLst>
      <p:ext uri="{BB962C8B-B14F-4D97-AF65-F5344CB8AC3E}">
        <p14:creationId xmlns:p14="http://schemas.microsoft.com/office/powerpoint/2010/main" val="765255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F77FE34-3ED2-4F8E-AAC5-6DA461918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personal message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F09FB9D-C3F5-41C3-B818-12913C1C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71a590be0c54adc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1E0AF76-0CD5-4ED1-8741-82C96D3A6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854F750-6734-4A14-A0A2-32BB433E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Shared memory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778BF31B-883C-4CFD-A101-F3698D38B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 real memory the family is comfortable sharing.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54758CC1-647F-4973-8DC5-17535B1A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Occasion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D801464C-BA18-48DD-BDCA-369036BF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Write the message from the toy’s point of view.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77731B3F-E900-48AA-B16F-B6C4FA0B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Warm ending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EA1070F-1125-41AB-8FBB-F8758A035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greeting short and leave space for the rest of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celebration film.</a:t>
            </a:r>
          </a:p>
        </p:txBody>
      </p:sp>
    </p:spTree>
    <p:extLst>
      <p:ext uri="{BB962C8B-B14F-4D97-AF65-F5344CB8AC3E}">
        <p14:creationId xmlns:p14="http://schemas.microsoft.com/office/powerpoint/2010/main" val="10626220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804F2B9-550C-4ADF-9B47-20EFAFB4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recording and upload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B8BA432-DA77-4343-8D23-85D1E885F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f1a0caf29de4c6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26CCCB6-E2AC-4228-82D5-71ADA3E6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8B0C0294-4395-4851-B86A-52BEB7BF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Voice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4A03BFB-ED83-4277-9315-229623675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 in a quiet room or export a finished voiceover. Add party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music later.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65BBB368-E157-4AE3-BAE3-D4C086F69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Audio mode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B99612F-888F-4F75-86DC-182F59AC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Upload the toy image and the recording you want to keep.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D32725D-AB8B-438C-939B-29ADB710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Replay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9DBB164B-5CD0-40A2-B371-80DB287BF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first word, ending and unwanted silence before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generation.</a:t>
            </a:r>
          </a:p>
        </p:txBody>
      </p:sp>
    </p:spTree>
    <p:extLst>
      <p:ext uri="{BB962C8B-B14F-4D97-AF65-F5344CB8AC3E}">
        <p14:creationId xmlns:p14="http://schemas.microsoft.com/office/powerpoint/2010/main" val="15648821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69F0132-DAE9-4809-B21D-DC2C5497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short render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BD1C6AB-B2E0-4A2F-A72E-7F031966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1fd5ab5ddd7467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53E5F66-FA58-4540-9E69-23CDEF569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C154D54F-8E41-4A51-8B8C-E7E1021D1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Sample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5E71E080-8D53-443A-A234-3BEF1B86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Start with one 5–10 second sentence using the actual toy photo.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6E0F6288-7637-4DFD-AC9E-212883D0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Quote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B8A2C8AD-47D0-42D4-B180-B200040F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Read the selected model, resolution and estimated credits.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DB4D1FF-3FA2-4EB1-AFBE-E7832C01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Corrections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4CBFF782-25D8-42EF-B6E5-877A196E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new audio version can need another generation. Budget for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review.</a:t>
            </a:r>
          </a:p>
        </p:txBody>
      </p:sp>
    </p:spTree>
    <p:extLst>
      <p:ext uri="{BB962C8B-B14F-4D97-AF65-F5344CB8AC3E}">
        <p14:creationId xmlns:p14="http://schemas.microsoft.com/office/powerpoint/2010/main" val="20515489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C5FEBAB-7AB5-4824-9080-29F1AD811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toy’s facial review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C6D4A47-1BA0-42C7-939D-343C82439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d407868052e474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F91B6D5-E8EE-4FDD-B27C-1AAE8B95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DF2B5D1C-D963-4DFA-96C6-A45B8965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With sound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2E43BB77-8818-4FB5-8EB8-642710D26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that movement follows the words and the last word stays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complete.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38FF649-3568-4EB0-B264-A322D2F96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Muted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5E9A8B8F-1535-416A-BF2B-B2F6F89D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Watch for fabric or muzzle distortion and distracting movement.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32955451-81C9-4F04-A17A-07F9FFA1F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Next attempt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436018CD-B18B-40C7-854B-150BBE1F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Change one input at a time, such as a clearer photo or a shorter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line.</a:t>
            </a:r>
          </a:p>
        </p:txBody>
      </p:sp>
    </p:spTree>
    <p:extLst>
      <p:ext uri="{BB962C8B-B14F-4D97-AF65-F5344CB8AC3E}">
        <p14:creationId xmlns:p14="http://schemas.microsoft.com/office/powerpoint/2010/main" val="20910555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44B8DF1-7AEF-4DB3-A411-5AB48A32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celebration-film edit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138E97F-35F7-4D0F-B90A-2C874A9C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18296939f86421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1E4FEE3-17AA-4C23-97C5-6C7916DB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08BEEB9F-60EE-4745-9DE9-B29A9FD02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Assembly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BF8A6B9D-FD79-43FE-9E32-5C79638E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Import the MP4 before the photo montage and lower music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under the voice.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D80C226E-186F-4221-B809-BA374545E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Titles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CB8B3966-7A79-4FA7-9336-4A22C5D9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Add family photos, transitions and text in your usual editor.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63DC6D1D-5098-481F-8A7E-CA2C6139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Venue check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744E900B-8390-47EF-B9D3-983677605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Test the local exported file on the actual playback equipment.</a:t>
            </a:r>
          </a:p>
        </p:txBody>
      </p:sp>
    </p:spTree>
    <p:extLst>
      <p:ext uri="{BB962C8B-B14F-4D97-AF65-F5344CB8AC3E}">
        <p14:creationId xmlns:p14="http://schemas.microsoft.com/office/powerpoint/2010/main" val="19191526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9C643E1-44CC-47D2-A247-7A551F37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A16A209-EFFF-4B39-8EEC-F66C4BF57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734159d12ec40f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36C9CF4-8C91-4883-9B67-158FF13B7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CF30965D-0E06-414F-B625-282E7C087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45BEE8F2-D62A-4241-8CB7-048AB12F1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dd578fc84d94ffb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1CB6C811-6D73-403E-81FF-97A3BE63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93562F00-B1FE-425D-91FA-49F00785F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3223245F-524D-45C4-9C7F-253684DAA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https://lipsyncx.com/blog/make-childhood-toy-talk-for-party</a:t>
            </a:r>
          </a:p>
        </p:txBody>
      </p:sp>
    </p:spTree>
    <p:extLst>
      <p:ext uri="{BB962C8B-B14F-4D97-AF65-F5344CB8AC3E}">
        <p14:creationId xmlns:p14="http://schemas.microsoft.com/office/powerpoint/2010/main" val="5388565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2026-10-24T06:48:26.0270000Z</dcterms:created>
  <dcterms:modified xsi:type="dcterms:W3CDTF">2026-10-24T06:48:26.0270000Z</dcterms:modified>
</coreProperties>
</file>