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0c98ac16b946b3" /><Relationship Type="http://schemas.openxmlformats.org/officeDocument/2006/relationships/extended-properties" Target="/docProps/app.xml" Id="R51f1bdb383014a10" /><Relationship Type="http://schemas.openxmlformats.org/officeDocument/2006/relationships/officeDocument" Target="/ppt/presentation.xml" Id="Rbab829d302d44a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a7d3d102624799"/>
  </p:sldMasterIdLst>
  <p:notesMasterIdLst>
    <p:notesMasterId xmlns:r="http://schemas.openxmlformats.org/officeDocument/2006/relationships" r:id="R15311c6312af46ff"/>
  </p:notesMasterIdLst>
  <p:sldIdLst>
    <p:sldId xmlns:r="http://schemas.openxmlformats.org/officeDocument/2006/relationships" id="256" r:id="R049e2cb0c7dc4a26"/>
    <p:sldId xmlns:r="http://schemas.openxmlformats.org/officeDocument/2006/relationships" id="257" r:id="R86f8638455324fc8"/>
    <p:sldId xmlns:r="http://schemas.openxmlformats.org/officeDocument/2006/relationships" id="258" r:id="R0ecdce78212745c1"/>
    <p:sldId xmlns:r="http://schemas.openxmlformats.org/officeDocument/2006/relationships" id="259" r:id="R065be9694c1a4af7"/>
    <p:sldId xmlns:r="http://schemas.openxmlformats.org/officeDocument/2006/relationships" id="260" r:id="R08687ef0700c44b5"/>
    <p:sldId xmlns:r="http://schemas.openxmlformats.org/officeDocument/2006/relationships" id="261" r:id="R8caa7c70544942d0"/>
    <p:sldId xmlns:r="http://schemas.openxmlformats.org/officeDocument/2006/relationships" id="262" r:id="R321d15c6d19d4d65"/>
    <p:sldId xmlns:r="http://schemas.openxmlformats.org/officeDocument/2006/relationships" id="263" r:id="R9903b62a8cba41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51cb7d043b4c62" /><Relationship Type="http://schemas.openxmlformats.org/officeDocument/2006/relationships/slideMaster" Target="/ppt/slideMasters/slideMaster1.xml" Id="Rd5a7d3d102624799" /><Relationship Type="http://schemas.openxmlformats.org/officeDocument/2006/relationships/notesMaster" Target="/ppt/notesMasters/notesMaster1.xml" Id="R15311c6312af46ff" /><Relationship Type="http://schemas.openxmlformats.org/officeDocument/2006/relationships/presProps" Target="/ppt/presProps.xml" Id="Raeb4af6e37464af6" /><Relationship Type="http://schemas.openxmlformats.org/officeDocument/2006/relationships/tableStyles" Target="/ppt/tableStyles.xml" Id="R1efe2aceb768447a" /><Relationship Type="http://schemas.openxmlformats.org/officeDocument/2006/relationships/slide" Target="/ppt/slides/slide1.xml" Id="R049e2cb0c7dc4a26" /><Relationship Type="http://schemas.openxmlformats.org/officeDocument/2006/relationships/slide" Target="/ppt/slides/slide2.xml" Id="R86f8638455324fc8" /><Relationship Type="http://schemas.openxmlformats.org/officeDocument/2006/relationships/slide" Target="/ppt/slides/slide3.xml" Id="R0ecdce78212745c1" /><Relationship Type="http://schemas.openxmlformats.org/officeDocument/2006/relationships/slide" Target="/ppt/slides/slide4.xml" Id="R065be9694c1a4af7" /><Relationship Type="http://schemas.openxmlformats.org/officeDocument/2006/relationships/slide" Target="/ppt/slides/slide5.xml" Id="R08687ef0700c44b5" /><Relationship Type="http://schemas.openxmlformats.org/officeDocument/2006/relationships/slide" Target="/ppt/slides/slide6.xml" Id="R8caa7c70544942d0" /><Relationship Type="http://schemas.openxmlformats.org/officeDocument/2006/relationships/slide" Target="/ppt/slides/slide7.xml" Id="R321d15c6d19d4d65" /><Relationship Type="http://schemas.openxmlformats.org/officeDocument/2006/relationships/slide" Target="/ppt/slides/slide8.xml" Id="R9903b62a8cba41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b688d1f7c646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603fa46a9c4f0b" /><Relationship Type="http://schemas.openxmlformats.org/officeDocument/2006/relationships/notesMaster" Target="/ppt/notesMasters/notesMaster1.xml" Id="Rb69429e2be4143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cd0f0f97fb41d1" /><Relationship Type="http://schemas.openxmlformats.org/officeDocument/2006/relationships/notesMaster" Target="/ppt/notesMasters/notesMaster1.xml" Id="R80527912c04a43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adaf87c7a64719" /><Relationship Type="http://schemas.openxmlformats.org/officeDocument/2006/relationships/notesMaster" Target="/ppt/notesMasters/notesMaster1.xml" Id="R4dd3a2120b4b4e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dace7b79d246c5" /><Relationship Type="http://schemas.openxmlformats.org/officeDocument/2006/relationships/notesMaster" Target="/ppt/notesMasters/notesMaster1.xml" Id="R221a427868ed44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00148b62bc4d5f" /><Relationship Type="http://schemas.openxmlformats.org/officeDocument/2006/relationships/notesMaster" Target="/ppt/notesMasters/notesMaster1.xml" Id="Rec745197bf9441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cc3b00fa694c0e" /><Relationship Type="http://schemas.openxmlformats.org/officeDocument/2006/relationships/notesMaster" Target="/ppt/notesMasters/notesMaster1.xml" Id="Rc96cec4e1a234f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60c9ad3bd64c27" /><Relationship Type="http://schemas.openxmlformats.org/officeDocument/2006/relationships/notesMaster" Target="/ppt/notesMasters/notesMaster1.xml" Id="R069a4b10427044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0b9ced04ca41e6" /><Relationship Type="http://schemas.openxmlformats.org/officeDocument/2006/relationships/notesMaster" Target="/ppt/notesMasters/notesMaster1.xml" Id="Rdfa73fc7d77243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/blog-assets/make-company-mascot-talk/cover.webp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https://lipsyncx.com/blog-assets/make-company-mascot-talk/fox-input.webp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https://lipsyncx.com/blog-assets/make-company-mascot-talk/step-1-character.webp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https://lipsyncx.com/blog-assets/make-company-mascot-talk/step-2-audio.webp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https://lipsyncx.com/blog-assets/make-company-mascot-talk/step-3-settings.webp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https://lipsyncx.com/blog/make-company-mascot-talk</a:t>
            </a:r>
          </a:p>
          <a:p xmlns:a="http://schemas.openxmlformats.org/drawingml/2006/main">
            <a:r>
              <a:t>Original title: How to Make a Company Mascot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2026-10-22T13:35:27.502Z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7af15de3004c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891a04ce60407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3f7fd10c3846e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12e773e6f64d4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f490569278450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9d45dbe7a941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62AFC5-DC88-42D5-9A03-3FD7C2C0DB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3B4C608-F69B-4635-84C0-EAA295F3EC2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C1CFA5D-3DEA-47E6-9D8D-1C10ACD30F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DE3930-66EA-4F51-9D21-8E4261BCF5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FA9AD25-F3D0-4AD9-9740-211D40EE46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3BFC523-69DD-4218-9BED-77A8FF640D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3B3AB5-DDB6-4B5A-8C1B-AEAD6B505B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A914F34-D2C3-49EE-944D-352278CDE3D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452F77-4A0B-4483-9744-FB0D8FE545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0A07FF-D2ED-400A-9D27-29D023C783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441d0d1b84429b" /><Relationship Type="http://schemas.openxmlformats.org/officeDocument/2006/relationships/slideLayout" Target="/ppt/slideLayouts/slideLayout1.xml" Id="Ra87455796b764dc6" /><Relationship Type="http://schemas.openxmlformats.org/officeDocument/2006/relationships/slideLayout" Target="/ppt/slideLayouts/slideLayout2.xml" Id="R72d69d606c4647fc" /><Relationship Type="http://schemas.openxmlformats.org/officeDocument/2006/relationships/slideLayout" Target="/ppt/slideLayouts/slideLayout3.xml" Id="R12c3a169335644f4" /><Relationship Type="http://schemas.openxmlformats.org/officeDocument/2006/relationships/slideLayout" Target="/ppt/slideLayouts/slideLayout4.xml" Id="R88b5bc8731024d83" /><Relationship Type="http://schemas.openxmlformats.org/officeDocument/2006/relationships/slideLayout" Target="/ppt/slideLayouts/slideLayout5.xml" Id="Rb3fcd6bc8b174216" /><Relationship Type="http://schemas.openxmlformats.org/officeDocument/2006/relationships/slideLayout" Target="/ppt/slideLayouts/slideLayout6.xml" Id="R5241a4f729614e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7455796b764dc6"/>
    <p:sldLayoutId xmlns:r="http://schemas.openxmlformats.org/officeDocument/2006/relationships" id="2147483650" r:id="R72d69d606c4647fc"/>
    <p:sldLayoutId xmlns:r="http://schemas.openxmlformats.org/officeDocument/2006/relationships" id="2147483651" r:id="R12c3a169335644f4"/>
    <p:sldLayoutId xmlns:r="http://schemas.openxmlformats.org/officeDocument/2006/relationships" id="2147483652" r:id="R88b5bc8731024d83"/>
    <p:sldLayoutId xmlns:r="http://schemas.openxmlformats.org/officeDocument/2006/relationships" id="2147483653" r:id="Rb3fcd6bc8b174216"/>
    <p:sldLayoutId xmlns:r="http://schemas.openxmlformats.org/officeDocument/2006/relationships" id="2147483654" r:id="R5241a4f729614e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33458ada46444d" /><Relationship Type="http://schemas.openxmlformats.org/officeDocument/2006/relationships/hyperlink" Target="https://lipsyncx.com/" TargetMode="External" Id="R722a2e2d3adc474e" /><Relationship Type="http://schemas.openxmlformats.org/officeDocument/2006/relationships/image" Target="/ppt/media/image.png" Id="R5ca94b9c0ca54b80" /><Relationship Type="http://schemas.openxmlformats.org/officeDocument/2006/relationships/notesSlide" Target="/ppt/notesSlides/notesSlide1.xml" Id="R02103bb4b36e43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073eb50cc14a3a" /><Relationship Type="http://schemas.openxmlformats.org/officeDocument/2006/relationships/hyperlink" Target="https://lipsyncx.com/" TargetMode="External" Id="Rcf48cd9fe7fc4431" /><Relationship Type="http://schemas.openxmlformats.org/officeDocument/2006/relationships/image" Target="/ppt/media/image2.png" Id="R1576bc4c2bec4a05" /><Relationship Type="http://schemas.openxmlformats.org/officeDocument/2006/relationships/notesSlide" Target="/ppt/notesSlides/notesSlide2.xml" Id="Rb4fcd013730b48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6f7c3380244507" /><Relationship Type="http://schemas.openxmlformats.org/officeDocument/2006/relationships/hyperlink" Target="https://lipsyncx.com/" TargetMode="External" Id="R7ef4d811f0e94b00" /><Relationship Type="http://schemas.openxmlformats.org/officeDocument/2006/relationships/image" Target="/ppt/media/image3.png" Id="R16473d6b1558469a" /><Relationship Type="http://schemas.openxmlformats.org/officeDocument/2006/relationships/notesSlide" Target="/ppt/notesSlides/notesSlide3.xml" Id="R4941ae52e0324b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729fd5134943c0" /><Relationship Type="http://schemas.openxmlformats.org/officeDocument/2006/relationships/hyperlink" Target="https://lipsyncx.com/" TargetMode="External" Id="Re1b5ed6daba24b1a" /><Relationship Type="http://schemas.openxmlformats.org/officeDocument/2006/relationships/image" Target="/ppt/media/image4.png" Id="R13da54bc1f8f408f" /><Relationship Type="http://schemas.openxmlformats.org/officeDocument/2006/relationships/notesSlide" Target="/ppt/notesSlides/notesSlide4.xml" Id="R79fce382590640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7f03b5204c4d37" /><Relationship Type="http://schemas.openxmlformats.org/officeDocument/2006/relationships/hyperlink" Target="https://lipsyncx.com/" TargetMode="External" Id="R67baa069189e49a3" /><Relationship Type="http://schemas.openxmlformats.org/officeDocument/2006/relationships/image" Target="/ppt/media/image5.png" Id="Rd604b921f7f04f2d" /><Relationship Type="http://schemas.openxmlformats.org/officeDocument/2006/relationships/notesSlide" Target="/ppt/notesSlides/notesSlide5.xml" Id="Ra01c1acb0d3741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7fd70d5cc34d3b" /><Relationship Type="http://schemas.openxmlformats.org/officeDocument/2006/relationships/hyperlink" Target="https://lipsyncx.com/" TargetMode="External" Id="R76cb390dd7b34537" /><Relationship Type="http://schemas.openxmlformats.org/officeDocument/2006/relationships/notesSlide" Target="/ppt/notesSlides/notesSlide6.xml" Id="Rf43cde1eaa8a45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6c9b68795f42c4" /><Relationship Type="http://schemas.openxmlformats.org/officeDocument/2006/relationships/hyperlink" Target="https://lipsyncx.com/" TargetMode="External" Id="Rf309ac9499004b30" /><Relationship Type="http://schemas.openxmlformats.org/officeDocument/2006/relationships/notesSlide" Target="/ppt/notesSlides/notesSlide7.xml" Id="R5e84f2e9d57745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9fccfe5bf7435f" /><Relationship Type="http://schemas.openxmlformats.org/officeDocument/2006/relationships/hyperlink" Target="https://lipsyncx.com/" TargetMode="External" Id="R3a5093fecc714250" /><Relationship Type="http://schemas.openxmlformats.org/officeDocument/2006/relationships/hyperlink" Target="https://lipsyncx.com/" TargetMode="External" Id="Re3080cdd3a944b87" /><Relationship Type="http://schemas.openxmlformats.org/officeDocument/2006/relationships/notesSlide" Target="/ppt/notesSlides/notesSlide8.xml" Id="Rf10bba45f02548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9D0F5D0-B870-4636-8BC5-51D63F90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22a2e2d3adc474e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D16AD43-06AD-4285-89DB-16B64AA1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760EB02-BA08-4BBC-9568-3BF77428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F7F6827A-A3FD-43F4-A128-B93DEFCA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How to make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company mascot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42D4250D-664F-4443-A14F-98ACDC15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welcome message before an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employee-onboarding series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8438C-318F-406A-BC3A-8CA6CDEC1D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94b9c0ca54b80"/>
          <a:stretch xmlns:a="http://schemas.openxmlformats.org/drawingml/2006/main"/>
        </p:blipFill>
        <p:spPr>
          <a:xfrm xmlns:a="http://schemas.openxmlformats.org/drawingml/2006/main">
            <a:off x="6867525" y="1428750"/>
            <a:ext cx="4324350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004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2B37E0-21D6-417B-A823-AA0F35AA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approved mascot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455C17C-5D97-41E3-8B98-90F7728A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f48cd9fe7fc443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63B3590-B066-4EAE-9876-48428947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E7845-4AE4-4A77-9AC4-3DD837C28B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6bc4c2bec4a05"/>
          <a:stretch xmlns:a="http://schemas.openxmlformats.org/drawingml/2006/main"/>
        </p:blipFill>
        <p:spPr>
          <a:xfrm xmlns:a="http://schemas.openxmlformats.org/drawingml/2006/main">
            <a:off x="666750" y="1733550"/>
            <a:ext cx="417195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630794D9-1915-48C2-805D-4C3CF8AD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Artwork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82D0C33B-40A8-4739-BB3F-E370975F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character you own or have permission 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animate.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6C9D8765-8FB3-48FF-94D6-90491A9A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Framing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41C236B0-2D22-43A7-98D2-4B5BEBD3B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one front-facing face, a visible mouth and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simple background.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7FAC535F-74A4-480C-BC40-C18B9D22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First line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8CCA3E45-D1F1-4128-BF43-E20014B7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short reusable welcome gives the first render a clear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purpose.</a:t>
            </a:r>
          </a:p>
        </p:txBody>
      </p:sp>
    </p:spTree>
    <p:extLst>
      <p:ext uri="{BB962C8B-B14F-4D97-AF65-F5344CB8AC3E}">
        <p14:creationId xmlns:p14="http://schemas.microsoft.com/office/powerpoint/2010/main" val="1128574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8FDBD6B-6900-4C41-A589-17D2F3E2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character input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07473E3-BF18-4F7D-9DA8-A8F5C49B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ef4d811f0e94b0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C8D90F6-4D2F-4190-9B59-E3F73835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046FA8-8F5A-483C-B5C7-844A6DCF2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73d6b1558469a"/>
          <a:stretch xmlns:a="http://schemas.openxmlformats.org/drawingml/2006/main"/>
        </p:blipFill>
        <p:spPr>
          <a:xfrm xmlns:a="http://schemas.openxmlformats.org/drawingml/2006/main">
            <a:off x="609600" y="1871230"/>
            <a:ext cx="4286250" cy="3896591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F2668033-036A-4997-B911-9391C9A6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Upload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22784ED3-74B4-461F-94A1-017C887C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 the character tool and load the approved image.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040EAD79-1D81-49D3-9851-4FB3E948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Preview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1612F8EE-B64D-40AE-874B-14F6030B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intended character and version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adding audio.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9B73E0B7-A9DA-4C71-8DC8-EE78D2CC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Composition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2AAD3F8B-E7F2-41CA-83E1-A41E493E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an approved crop and background when they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already fit the message.</a:t>
            </a:r>
          </a:p>
        </p:txBody>
      </p:sp>
    </p:spTree>
    <p:extLst>
      <p:ext uri="{BB962C8B-B14F-4D97-AF65-F5344CB8AC3E}">
        <p14:creationId xmlns:p14="http://schemas.microsoft.com/office/powerpoint/2010/main" val="7264157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D22BFA3-1C79-4D02-AB24-4A7976A4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recurring voice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78D2913-458A-4CFA-8CBF-394300E4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1b5ed6daba24b1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C0D0633-2165-4F47-8415-A69A391F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D83C7-0ED2-45F2-BF78-4D590DEC45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da54bc1f8f408f"/>
          <a:stretch xmlns:a="http://schemas.openxmlformats.org/drawingml/2006/main"/>
        </p:blipFill>
        <p:spPr>
          <a:xfrm xmlns:a="http://schemas.openxmlformats.org/drawingml/2006/main">
            <a:off x="1011586" y="1733550"/>
            <a:ext cx="3482278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5F2EC7FD-74D3-42F6-B97B-18A26F93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 mode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F278D176-319F-40EE-9F10-EB0AFEAA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the finished recording in the mascot’s chosen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voice.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025A6301-4053-4684-B6A4-8C8F222A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Short test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D2235944-9B41-41EC-83EA-AEC810F4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Begin with about 5–10 seconds of clear speech.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8FCDF71F-A0E1-4140-9C3A-DFADD07E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Replay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6BC7BC10-AE70-4610-88C2-922C691A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pronunciation, pauses and the first and last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words.</a:t>
            </a:r>
          </a:p>
        </p:txBody>
      </p:sp>
    </p:spTree>
    <p:extLst>
      <p:ext uri="{BB962C8B-B14F-4D97-AF65-F5344CB8AC3E}">
        <p14:creationId xmlns:p14="http://schemas.microsoft.com/office/powerpoint/2010/main" val="11238454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9B45BB4-6CBB-4F35-8203-7297A7BB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model and quote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98FF4CC-C79C-4783-AAC7-DD04E763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7baa069189e49a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6D7698C-A489-470B-B68F-875F6C06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CE6CD-16EB-4D37-93B5-60C8E7D3E0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04b921f7f04f2d"/>
          <a:stretch xmlns:a="http://schemas.openxmlformats.org/drawingml/2006/main"/>
        </p:blipFill>
        <p:spPr>
          <a:xfrm xmlns:a="http://schemas.openxmlformats.org/drawingml/2006/main">
            <a:off x="609600" y="2495830"/>
            <a:ext cx="4286250" cy="264739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4A645052-0165-4BFA-A555-BA78870D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Advanced settings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D4BCDA3D-8107-41C5-BD48-5E83ABCD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active model and resolution.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0919E8C2-0930-4699-A04B-05E1C8AB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Estimate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8A170226-DAEE-45FF-92B5-0EBDA5DE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the actual file’s credit quote with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available balance.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8E63C34B-5D05-4D72-A752-200AE0C0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date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BEC67A88-009F-4E0F-AEBD-F4F6097F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Screenshots document the October 22, 2026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interface. Check current controls for your job.</a:t>
            </a:r>
          </a:p>
        </p:txBody>
      </p:sp>
    </p:spTree>
    <p:extLst>
      <p:ext uri="{BB962C8B-B14F-4D97-AF65-F5344CB8AC3E}">
        <p14:creationId xmlns:p14="http://schemas.microsoft.com/office/powerpoint/2010/main" val="4810695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D2C4718-075B-4F75-9D63-AEE33368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finished character check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3D1CDF1-9CAB-4241-A7FB-B05C631B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6cb390dd7b3453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38C878D-78D1-4D13-9627-766DD8AF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81AC919-8989-4B2A-87AE-CA420DCB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Speech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10ABD7C-9A12-4FCA-8066-A67BBFC1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mouth timing, sentence endings and behavior during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silence.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059DA3D-9427-460E-B429-DE656C10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Appearance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23B0627-A643-4520-97B6-5DDE9CB4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Look for changes to teeth, outfit, face outline and background.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F6538F5-0C89-421D-B876-77AA120F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C0BEC6C-EB1F-41F3-A82D-B3603E65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original inputs and change one setting at a time when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comparing attempts.</a:t>
            </a:r>
          </a:p>
        </p:txBody>
      </p:sp>
    </p:spTree>
    <p:extLst>
      <p:ext uri="{BB962C8B-B14F-4D97-AF65-F5344CB8AC3E}">
        <p14:creationId xmlns:p14="http://schemas.microsoft.com/office/powerpoint/2010/main" val="1203024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DEC187-56C6-4B81-948C-DCE3CCC4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onboarding modules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A07DC75-8FA1-4FDB-9372-9173F5B9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309ac9499004b3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03C5D0-6DF9-4708-B24C-53451159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6E3BC-0FCD-4E09-A5AC-6479EF774BB2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Module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Job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Suggested starting length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Welcome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Introduce the guide and where to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begin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10–20 seconds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Meet HR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Explain a department and help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route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20–45 seconds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One company value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Show a specific expected behavior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20–45 seconds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able-context">
            <a:extLst xmlns:a="http://schemas.openxmlformats.org/drawingml/2006/main">
              <a:ext uri="{FF2B5EF4-FFF2-40B4-BE49-F238E27FC236}">
                <a16:creationId xmlns:a16="http://schemas.microsoft.com/office/drawing/2014/main" id="{F279C251-3893-4152-9942-1167BF5A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These are editorial starting lengths. Add captions and course material in your editor or learning platform.</a:t>
            </a:r>
          </a:p>
        </p:txBody>
      </p:sp>
    </p:spTree>
    <p:extLst>
      <p:ext uri="{BB962C8B-B14F-4D97-AF65-F5344CB8AC3E}">
        <p14:creationId xmlns:p14="http://schemas.microsoft.com/office/powerpoint/2010/main" val="21114883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DDEE3FB-80C3-40D7-8322-9465FE50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469C35B-2235-4406-89B1-EDE7CC45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a5093fecc71425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11734C-DD97-4CCD-8CA5-1012CF22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D6A54546-74E9-4E69-AF60-671F0B01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91D205F7-72EC-42E4-B5A6-9889BD24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3080cdd3a944b87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1D03C984-C6AD-4153-9217-7ECA8E1D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C17A6B96-F90D-4AE9-B8CD-6633980F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B3367903-78D6-4537-9D63-70D19DA52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https://lipsyncx.com/blog/make-company-mascot-talk</a:t>
            </a:r>
          </a:p>
        </p:txBody>
      </p:sp>
    </p:spTree>
    <p:extLst>
      <p:ext uri="{BB962C8B-B14F-4D97-AF65-F5344CB8AC3E}">
        <p14:creationId xmlns:p14="http://schemas.microsoft.com/office/powerpoint/2010/main" val="2901210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2026-10-24T06:48:26.4210000Z</dcterms:created>
  <dcterms:modified xsi:type="dcterms:W3CDTF">2026-10-24T06:48:26.4210000Z</dcterms:modified>
</coreProperties>
</file>