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0ad04673ce488f" /><Relationship Type="http://schemas.openxmlformats.org/officeDocument/2006/relationships/extended-properties" Target="/docProps/app.xml" Id="Rc2707f324d964da0" /><Relationship Type="http://schemas.openxmlformats.org/officeDocument/2006/relationships/officeDocument" Target="/ppt/presentation.xml" Id="R7d445ff97e994b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ae516af2f44c02"/>
  </p:sldMasterIdLst>
  <p:notesMasterIdLst>
    <p:notesMasterId xmlns:r="http://schemas.openxmlformats.org/officeDocument/2006/relationships" r:id="R6734db9f76c7438e"/>
  </p:notesMasterIdLst>
  <p:sldIdLst>
    <p:sldId xmlns:r="http://schemas.openxmlformats.org/officeDocument/2006/relationships" id="256" r:id="R47166e33b2d546eb"/>
    <p:sldId xmlns:r="http://schemas.openxmlformats.org/officeDocument/2006/relationships" id="257" r:id="Rab49b8d2137e4df8"/>
    <p:sldId xmlns:r="http://schemas.openxmlformats.org/officeDocument/2006/relationships" id="258" r:id="R1f583ed945164c2c"/>
    <p:sldId xmlns:r="http://schemas.openxmlformats.org/officeDocument/2006/relationships" id="259" r:id="R3a41c7587be54fdf"/>
    <p:sldId xmlns:r="http://schemas.openxmlformats.org/officeDocument/2006/relationships" id="260" r:id="R038793cc62594934"/>
    <p:sldId xmlns:r="http://schemas.openxmlformats.org/officeDocument/2006/relationships" id="261" r:id="R6eeaee12d3734e7b"/>
    <p:sldId xmlns:r="http://schemas.openxmlformats.org/officeDocument/2006/relationships" id="262" r:id="R3e6839275eb44f05"/>
    <p:sldId xmlns:r="http://schemas.openxmlformats.org/officeDocument/2006/relationships" id="263" r:id="R0fadea0ffd7544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f3a7fe75504c6c" /><Relationship Type="http://schemas.openxmlformats.org/officeDocument/2006/relationships/slideMaster" Target="/ppt/slideMasters/slideMaster1.xml" Id="R88ae516af2f44c02" /><Relationship Type="http://schemas.openxmlformats.org/officeDocument/2006/relationships/notesMaster" Target="/ppt/notesMasters/notesMaster1.xml" Id="R6734db9f76c7438e" /><Relationship Type="http://schemas.openxmlformats.org/officeDocument/2006/relationships/presProps" Target="/ppt/presProps.xml" Id="Rfe11eada8c5b497e" /><Relationship Type="http://schemas.openxmlformats.org/officeDocument/2006/relationships/tableStyles" Target="/ppt/tableStyles.xml" Id="R09f4e2a569b74e63" /><Relationship Type="http://schemas.openxmlformats.org/officeDocument/2006/relationships/slide" Target="/ppt/slides/slide1.xml" Id="R47166e33b2d546eb" /><Relationship Type="http://schemas.openxmlformats.org/officeDocument/2006/relationships/slide" Target="/ppt/slides/slide2.xml" Id="Rab49b8d2137e4df8" /><Relationship Type="http://schemas.openxmlformats.org/officeDocument/2006/relationships/slide" Target="/ppt/slides/slide3.xml" Id="R1f583ed945164c2c" /><Relationship Type="http://schemas.openxmlformats.org/officeDocument/2006/relationships/slide" Target="/ppt/slides/slide4.xml" Id="R3a41c7587be54fdf" /><Relationship Type="http://schemas.openxmlformats.org/officeDocument/2006/relationships/slide" Target="/ppt/slides/slide5.xml" Id="R038793cc62594934" /><Relationship Type="http://schemas.openxmlformats.org/officeDocument/2006/relationships/slide" Target="/ppt/slides/slide6.xml" Id="R6eeaee12d3734e7b" /><Relationship Type="http://schemas.openxmlformats.org/officeDocument/2006/relationships/slide" Target="/ppt/slides/slide7.xml" Id="R3e6839275eb44f05" /><Relationship Type="http://schemas.openxmlformats.org/officeDocument/2006/relationships/slide" Target="/ppt/slides/slide8.xml" Id="R0fadea0ffd7544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59052dc5574c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dd546d49244855" /><Relationship Type="http://schemas.openxmlformats.org/officeDocument/2006/relationships/notesMaster" Target="/ppt/notesMasters/notesMaster1.xml" Id="R43e9fe19b26541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8f885f53834099" /><Relationship Type="http://schemas.openxmlformats.org/officeDocument/2006/relationships/notesMaster" Target="/ppt/notesMasters/notesMaster1.xml" Id="R27c3ee94f7dc44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915170d130410f" /><Relationship Type="http://schemas.openxmlformats.org/officeDocument/2006/relationships/notesMaster" Target="/ppt/notesMasters/notesMaster1.xml" Id="R4e702fe2b5f74c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16fa806f18491c" /><Relationship Type="http://schemas.openxmlformats.org/officeDocument/2006/relationships/notesMaster" Target="/ppt/notesMasters/notesMaster1.xml" Id="R3a0a776a478e43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a794ae09bef4785" /><Relationship Type="http://schemas.openxmlformats.org/officeDocument/2006/relationships/notesMaster" Target="/ppt/notesMasters/notesMaster1.xml" Id="Redc3dba6dba447e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22a260c944431b" /><Relationship Type="http://schemas.openxmlformats.org/officeDocument/2006/relationships/notesMaster" Target="/ppt/notesMasters/notesMaster1.xml" Id="R0eaec390c98f40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7779f995854c89" /><Relationship Type="http://schemas.openxmlformats.org/officeDocument/2006/relationships/notesMaster" Target="/ppt/notesMasters/notesMaster1.xml" Id="R011ac8d14d0443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53e72d06e34670" /><Relationship Type="http://schemas.openxmlformats.org/officeDocument/2006/relationships/notesMaster" Target="/ppt/notesMasters/notesMaster1.xml" Id="Rfb30a5c145934d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https://lipsyncx.com/blog/make-photo-sing-suno-song-own-audio</a:t>
            </a:r>
          </a:p>
          <a:p xmlns:a="http://schemas.openxmlformats.org/drawingml/2006/main">
            <a:r>
              <a:t>Original title: How to Make a Photo Sing a Suno Song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2026-10-12T07:38:55.531Z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https://help.suno.com/en/articles/13926081</a:t>
            </a:r>
          </a:p>
          <a:p xmlns:a="http://schemas.openxmlformats.org/drawingml/2006/main">
            <a:r>
              <a:t>https://help.suno.com/en/articles/13614785</a:t>
            </a:r>
          </a:p>
          <a:p xmlns:a="http://schemas.openxmlformats.org/drawingml/2006/main">
            <a:r>
              <a:t>https://help.suno.com/en/articles/9601665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/blog-assets/make-photo-sing-suno-song-own-audio/cover.webp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https://lipsyncx.com/blog/make-photo-sing-suno-song-own-audio</a:t>
            </a:r>
          </a:p>
          <a:p xmlns:a="http://schemas.openxmlformats.org/drawingml/2006/main">
            <a:r>
              <a:t>Original title: How to Make a Photo Sing a Suno Song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2026-10-12T07:38:55.531Z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https://help.suno.com/en/articles/13926081</a:t>
            </a:r>
          </a:p>
          <a:p xmlns:a="http://schemas.openxmlformats.org/drawingml/2006/main">
            <a:r>
              <a:t>https://help.suno.com/en/articles/13614785</a:t>
            </a:r>
          </a:p>
          <a:p xmlns:a="http://schemas.openxmlformats.org/drawingml/2006/main">
            <a:r>
              <a:t>https://help.suno.com/en/articles/9601665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https://lipsyncx.com/blog/make-photo-sing-suno-song-own-audio</a:t>
            </a:r>
          </a:p>
          <a:p xmlns:a="http://schemas.openxmlformats.org/drawingml/2006/main">
            <a:r>
              <a:t>Original title: How to Make a Photo Sing a Suno Song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2026-10-12T07:38:55.531Z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https://help.suno.com/en/articles/13926081</a:t>
            </a:r>
          </a:p>
          <a:p xmlns:a="http://schemas.openxmlformats.org/drawingml/2006/main">
            <a:r>
              <a:t>https://help.suno.com/en/articles/13614785</a:t>
            </a:r>
          </a:p>
          <a:p xmlns:a="http://schemas.openxmlformats.org/drawingml/2006/main">
            <a:r>
              <a:t>https://help.suno.com/en/articles/9601665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https://lipsyncx.com/blog/make-photo-sing-suno-song-own-audio</a:t>
            </a:r>
          </a:p>
          <a:p xmlns:a="http://schemas.openxmlformats.org/drawingml/2006/main">
            <a:r>
              <a:t>Original title: How to Make a Photo Sing a Suno Song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2026-10-12T07:38:55.531Z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https://help.suno.com/en/articles/13926081</a:t>
            </a:r>
          </a:p>
          <a:p xmlns:a="http://schemas.openxmlformats.org/drawingml/2006/main">
            <a:r>
              <a:t>https://help.suno.com/en/articles/13614785</a:t>
            </a:r>
          </a:p>
          <a:p xmlns:a="http://schemas.openxmlformats.org/drawingml/2006/main">
            <a:r>
              <a:t>https://help.suno.com/en/articles/9601665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https://lipsyncx.com/blog/make-photo-sing-suno-song-own-audio</a:t>
            </a:r>
          </a:p>
          <a:p xmlns:a="http://schemas.openxmlformats.org/drawingml/2006/main">
            <a:r>
              <a:t>Original title: How to Make a Photo Sing a Suno Song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2026-10-12T07:38:55.531Z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https://help.suno.com/en/articles/13926081</a:t>
            </a:r>
          </a:p>
          <a:p xmlns:a="http://schemas.openxmlformats.org/drawingml/2006/main">
            <a:r>
              <a:t>https://help.suno.com/en/articles/13614785</a:t>
            </a:r>
          </a:p>
          <a:p xmlns:a="http://schemas.openxmlformats.org/drawingml/2006/main">
            <a:r>
              <a:t>https://help.suno.com/en/articles/9601665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https://lipsyncx.com/blog/make-photo-sing-suno-song-own-audio</a:t>
            </a:r>
          </a:p>
          <a:p xmlns:a="http://schemas.openxmlformats.org/drawingml/2006/main">
            <a:r>
              <a:t>Original title: How to Make a Photo Sing a Suno Song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2026-10-12T07:38:55.531Z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https://help.suno.com/en/articles/13926081</a:t>
            </a:r>
          </a:p>
          <a:p xmlns:a="http://schemas.openxmlformats.org/drawingml/2006/main">
            <a:r>
              <a:t>https://help.suno.com/en/articles/13614785</a:t>
            </a:r>
          </a:p>
          <a:p xmlns:a="http://schemas.openxmlformats.org/drawingml/2006/main">
            <a:r>
              <a:t>https://help.suno.com/en/articles/9601665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https://lipsyncx.com/blog/make-photo-sing-suno-song-own-audio</a:t>
            </a:r>
          </a:p>
          <a:p xmlns:a="http://schemas.openxmlformats.org/drawingml/2006/main">
            <a:r>
              <a:t>Original title: How to Make a Photo Sing a Suno Song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2026-10-12T07:38:55.531Z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https://help.suno.com/en/articles/13926081</a:t>
            </a:r>
          </a:p>
          <a:p xmlns:a="http://schemas.openxmlformats.org/drawingml/2006/main">
            <a:r>
              <a:t>https://help.suno.com/en/articles/13614785</a:t>
            </a:r>
          </a:p>
          <a:p xmlns:a="http://schemas.openxmlformats.org/drawingml/2006/main">
            <a:r>
              <a:t>https://help.suno.com/en/articles/9601665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https://lipsyncx.com/blog/make-photo-sing-suno-song-own-audio</a:t>
            </a:r>
          </a:p>
          <a:p xmlns:a="http://schemas.openxmlformats.org/drawingml/2006/main">
            <a:r>
              <a:t>Original title: How to Make a Photo Sing a Suno Song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2026-10-12T07:38:55.531Z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https://help.suno.com/en/articles/13926081</a:t>
            </a:r>
          </a:p>
          <a:p xmlns:a="http://schemas.openxmlformats.org/drawingml/2006/main">
            <a:r>
              <a:t>https://help.suno.com/en/articles/13614785</a:t>
            </a:r>
          </a:p>
          <a:p xmlns:a="http://schemas.openxmlformats.org/drawingml/2006/main">
            <a:r>
              <a:t>https://help.suno.com/en/articles/9601665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45a8e541ad453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7b7663a5f1445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4918f5bce7497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c78d614fad456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065ec338c14ad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cb758e16974a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7A8390-3161-4FFD-AD2D-FB955EFD8C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9C24872-1F5B-4940-9DFA-973D1882682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91222BB-E0FD-4C6E-A29A-570CC93624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3C900A-1FE5-4463-8927-AD86C3D931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0985497-DA02-45FF-8366-3827573CAB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F483FFF-1FF1-44E3-8313-0F4079AE13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1ADB354-FCF1-4C0F-A049-64D8315EC8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22F5381-9818-4F9B-A911-2D82B507743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900FC48-6A7D-44D7-8B49-7B8796A841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38B2E02-C1B1-49A0-AADE-E09D285D46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6ba397ac9540fe" /><Relationship Type="http://schemas.openxmlformats.org/officeDocument/2006/relationships/slideLayout" Target="/ppt/slideLayouts/slideLayout1.xml" Id="Redb0a6ae67854daa" /><Relationship Type="http://schemas.openxmlformats.org/officeDocument/2006/relationships/slideLayout" Target="/ppt/slideLayouts/slideLayout2.xml" Id="R00debe4be2724966" /><Relationship Type="http://schemas.openxmlformats.org/officeDocument/2006/relationships/slideLayout" Target="/ppt/slideLayouts/slideLayout3.xml" Id="R72d58a1eea2c4e2f" /><Relationship Type="http://schemas.openxmlformats.org/officeDocument/2006/relationships/slideLayout" Target="/ppt/slideLayouts/slideLayout4.xml" Id="Rbc9686941a0d4c77" /><Relationship Type="http://schemas.openxmlformats.org/officeDocument/2006/relationships/slideLayout" Target="/ppt/slideLayouts/slideLayout5.xml" Id="R288ac579b53f4a95" /><Relationship Type="http://schemas.openxmlformats.org/officeDocument/2006/relationships/slideLayout" Target="/ppt/slideLayouts/slideLayout6.xml" Id="R373fbf147bc44a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b0a6ae67854daa"/>
    <p:sldLayoutId xmlns:r="http://schemas.openxmlformats.org/officeDocument/2006/relationships" id="2147483650" r:id="R00debe4be2724966"/>
    <p:sldLayoutId xmlns:r="http://schemas.openxmlformats.org/officeDocument/2006/relationships" id="2147483651" r:id="R72d58a1eea2c4e2f"/>
    <p:sldLayoutId xmlns:r="http://schemas.openxmlformats.org/officeDocument/2006/relationships" id="2147483652" r:id="Rbc9686941a0d4c77"/>
    <p:sldLayoutId xmlns:r="http://schemas.openxmlformats.org/officeDocument/2006/relationships" id="2147483653" r:id="R288ac579b53f4a95"/>
    <p:sldLayoutId xmlns:r="http://schemas.openxmlformats.org/officeDocument/2006/relationships" id="2147483654" r:id="R373fbf147bc44a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5428b40a2445da" /><Relationship Type="http://schemas.openxmlformats.org/officeDocument/2006/relationships/hyperlink" Target="https://lipsyncx.com/" TargetMode="External" Id="R17ace9b726694188" /><Relationship Type="http://schemas.openxmlformats.org/officeDocument/2006/relationships/image" Target="/ppt/media/image.png" Id="R81726e63930c4011" /><Relationship Type="http://schemas.openxmlformats.org/officeDocument/2006/relationships/notesSlide" Target="/ppt/notesSlides/notesSlide1.xml" Id="R17f887834d4b49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e0eeb4ff6c4e7a" /><Relationship Type="http://schemas.openxmlformats.org/officeDocument/2006/relationships/hyperlink" Target="https://lipsyncx.com/" TargetMode="External" Id="R6180b1b665c94ce9" /><Relationship Type="http://schemas.openxmlformats.org/officeDocument/2006/relationships/notesSlide" Target="/ppt/notesSlides/notesSlide2.xml" Id="R966140471e2744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b984135d20470a" /><Relationship Type="http://schemas.openxmlformats.org/officeDocument/2006/relationships/hyperlink" Target="https://lipsyncx.com/" TargetMode="External" Id="R26507b6027034c2e" /><Relationship Type="http://schemas.openxmlformats.org/officeDocument/2006/relationships/notesSlide" Target="/ppt/notesSlides/notesSlide3.xml" Id="R3389fa2d38754f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c6f4702ed946e2" /><Relationship Type="http://schemas.openxmlformats.org/officeDocument/2006/relationships/hyperlink" Target="https://lipsyncx.com/" TargetMode="External" Id="Rfb10c4bff02a49cf" /><Relationship Type="http://schemas.openxmlformats.org/officeDocument/2006/relationships/notesSlide" Target="/ppt/notesSlides/notesSlide4.xml" Id="Rab6a954b324743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9dff3e33c14335" /><Relationship Type="http://schemas.openxmlformats.org/officeDocument/2006/relationships/hyperlink" Target="https://lipsyncx.com/" TargetMode="External" Id="Rafbf76df0f7a4806" /><Relationship Type="http://schemas.openxmlformats.org/officeDocument/2006/relationships/notesSlide" Target="/ppt/notesSlides/notesSlide5.xml" Id="R11c0543528fa44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58e6e8f7d6498d" /><Relationship Type="http://schemas.openxmlformats.org/officeDocument/2006/relationships/hyperlink" Target="https://lipsyncx.com/" TargetMode="External" Id="Ra59cabdf76f84619" /><Relationship Type="http://schemas.openxmlformats.org/officeDocument/2006/relationships/notesSlide" Target="/ppt/notesSlides/notesSlide6.xml" Id="Rdfdb8cee3d0849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1aca2d0ebd4971" /><Relationship Type="http://schemas.openxmlformats.org/officeDocument/2006/relationships/hyperlink" Target="https://lipsyncx.com/" TargetMode="External" Id="R334c2f8bf9a34868" /><Relationship Type="http://schemas.openxmlformats.org/officeDocument/2006/relationships/notesSlide" Target="/ppt/notesSlides/notesSlide7.xml" Id="R55f7e3816c314b3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cf44b9d33546ee" /><Relationship Type="http://schemas.openxmlformats.org/officeDocument/2006/relationships/hyperlink" Target="https://lipsyncx.com/" TargetMode="External" Id="R74b20e7d0ad24eb2" /><Relationship Type="http://schemas.openxmlformats.org/officeDocument/2006/relationships/hyperlink" Target="https://lipsyncx.com/" TargetMode="External" Id="R226c42a9d0774dc5" /><Relationship Type="http://schemas.openxmlformats.org/officeDocument/2006/relationships/notesSlide" Target="/ppt/notesSlides/notesSlide8.xml" Id="Rd5642128125949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4B81065-7F44-4552-A559-B1A1ABB9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7ace9b726694188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C4618F4-A546-40E9-8DF1-E9C6837C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F46110E1-6EB4-4CC5-8260-8D172AE1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1FD0D012-E33C-4272-9E69-242E51BC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singing photo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from your Suno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song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8B87BEE2-1BB2-4AF0-AD0B-EEF6B607C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 audio-file handoff from a finished song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to a portrait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2BB7B-4428-4335-8401-993F875FEA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726e63930c4011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346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2E5F541-BEC6-4E57-8C8C-E65D9124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song export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7616A01-1A38-41B4-B9C7-360E7776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180b1b665c94ce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DFDC5D2-36FF-41B5-953D-A19E221C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1D3A60F0-8E66-4CE5-AA4C-DB0D1E0D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Download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A7FD8D12-DD9F-4E8C-9BBC-98208C7D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Export the song audio from your Suno account. A share link is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different from a local audio file.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538B0C2-97CE-4D8E-96C2-9F3254772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Format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EEF7713A-F3A0-4715-89CE-1333065F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formats and download allowance available to your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account.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13433DD-B09E-42A3-92FA-6EF749BE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Permissions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BC596F7-4660-489F-BC09-892FE2809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the song’s usage rights and permission to animate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portrait.</a:t>
            </a:r>
          </a:p>
        </p:txBody>
      </p:sp>
    </p:spTree>
    <p:extLst>
      <p:ext uri="{BB962C8B-B14F-4D97-AF65-F5344CB8AC3E}">
        <p14:creationId xmlns:p14="http://schemas.microsoft.com/office/powerpoint/2010/main" val="7331836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BE3D85-E3CA-40AD-8D65-A12FA0A4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useful first vocal passage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73EBAFE-86B8-4C90-96E6-B091C7942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6507b6027034c2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A648FC1-3C17-4B8F-B799-4212AED4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2A86F6-0448-4FF7-9A4D-33497B225BF6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Moment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What it tests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Clear chorus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Mouth movement follows audible lyrics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Held note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Face stability during a longer vowel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Brief pause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Behavior when the vocal stops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Fast phrase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Timing as the lyrics speed up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8723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3448491-D2AE-4D56-95D8-E006901F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10–15 seconds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82D3187C-F90B-4F0F-946D-8CD6B4A9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b10c4bff02a49c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1FD4A11-6CDE-4BB1-8066-63A6D3AA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4DD02CB2-9A6E-46D2-AEF7-74359715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Vocal clarity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B9A372CE-0D5B-4E04-9CF1-80E9020B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one lead vocal rather than a long instrumental opening.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C6C05A5-C719-41AA-83C7-7498499CE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Trim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891BB2C-E10E-4A36-B9F1-068C6507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first word and final syllable intact.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E9FFD245-11E9-4E19-91D2-E1843F2F6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Reference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72BE235-C99C-46B4-86B4-3C073710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Preserve the exact source section so later attempts remain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comparable.</a:t>
            </a:r>
          </a:p>
        </p:txBody>
      </p:sp>
    </p:spTree>
    <p:extLst>
      <p:ext uri="{BB962C8B-B14F-4D97-AF65-F5344CB8AC3E}">
        <p14:creationId xmlns:p14="http://schemas.microsoft.com/office/powerpoint/2010/main" val="8327515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F8FCA0E-AE02-4FEE-BA2C-8E537B07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portrait and Audio upload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40E654F-FFF9-4673-B34D-5686DE9D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fbf76df0f7a480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9A47093-C737-4877-8ACB-FB81378E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70106691-6F64-4435-B8AC-AE26D4E7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Portrait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F0990661-6E88-428A-9571-CCB40904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Open Make Photo Sing and upload a clear image with a visible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mouth.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CBF84DC-E51A-4CEA-BA8C-ADC9C35B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Recording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DFA1822B-A021-49CD-B42E-7934E900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Audio, replace the demo file and replay your song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excerpt.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940775F-8F72-40C5-AAA4-B277BCF1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Quote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7C55878-5FAF-4044-BF80-90B66D04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active model, resolution and duration limits before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rendering.</a:t>
            </a:r>
          </a:p>
        </p:txBody>
      </p:sp>
    </p:spTree>
    <p:extLst>
      <p:ext uri="{BB962C8B-B14F-4D97-AF65-F5344CB8AC3E}">
        <p14:creationId xmlns:p14="http://schemas.microsoft.com/office/powerpoint/2010/main" val="20482133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0AD527A-A4DE-4462-8B01-5EC490C9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vocal-stem comparison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9995026-83B5-4869-855F-F4F80EA4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59cabdf76f8461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021AACB-7897-413A-99D8-6D5B5689C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FAB2C10D-8714-4371-95D9-802C7CD3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Starting point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756A69FD-EE99-407D-9FCD-27865B3F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Try the existing mix when the lead vocal is clear enough.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11D08FD1-6558-46C8-A341-F0ED0BB2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Diagnostic option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EF471764-59B1-4E13-8036-12406997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vocal-only stem can help test whether dense instruments are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confusing the result.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322030F-5E32-428F-BF36-0531B8FF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Controlled test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AE2EE680-A9C8-432D-997C-74BAABCD4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same portrait, time range and settings. A stem does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not guarantee improvement.</a:t>
            </a:r>
          </a:p>
        </p:txBody>
      </p:sp>
    </p:spTree>
    <p:extLst>
      <p:ext uri="{BB962C8B-B14F-4D97-AF65-F5344CB8AC3E}">
        <p14:creationId xmlns:p14="http://schemas.microsoft.com/office/powerpoint/2010/main" val="12823019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8044114-DF83-4706-8DEA-D7A65F18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singing review and final mix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851756F-3665-42D9-AB93-E6BE4A01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334c2f8bf9a34868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201BCE0-7EE5-4F50-ACEF-8BE897A9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8C2FBFA7-9E6B-49AB-9DFE-25E2ED2FC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Listen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B8A7A01-C657-42DE-BDBC-3A59818EE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lyrics, held vowels, pauses and backing-vocal sections.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C946067-BE8A-48ED-9EC5-EFBC4004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Watch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3CC93A8C-DDD9-401B-9998-01600E01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face stability and clipped endings.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C472B05F-3C54-4B11-82EB-02EB3818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Edit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C200E1A3-859D-497D-AD36-8235B5DD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If you used a stem, align the matching result with the original mix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 your video editor.</a:t>
            </a:r>
          </a:p>
        </p:txBody>
      </p:sp>
    </p:spTree>
    <p:extLst>
      <p:ext uri="{BB962C8B-B14F-4D97-AF65-F5344CB8AC3E}">
        <p14:creationId xmlns:p14="http://schemas.microsoft.com/office/powerpoint/2010/main" val="16546113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A18555A-34B0-46C0-BEB0-0036152C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7E4E177-BFB9-484D-B241-9E25D381C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4b20e7d0ad24eb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AD66808-CA69-4A3D-898A-C71BE269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8D819470-BEB5-4EFC-A59E-19F7C2653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F115BAA0-6971-41D9-B211-37C6A97C1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26c42a9d0774dc5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796078F1-FBBE-4135-B0A7-62D2EFD3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52BC0B9A-B104-43AB-BE19-14C13BBC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697BF6B9-DAC9-4D8D-9800-89E595E3F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https://lipsyncx.com/blog/make-photo-sing-suno-song-own-audio</a:t>
            </a:r>
          </a:p>
        </p:txBody>
      </p:sp>
    </p:spTree>
    <p:extLst>
      <p:ext uri="{BB962C8B-B14F-4D97-AF65-F5344CB8AC3E}">
        <p14:creationId xmlns:p14="http://schemas.microsoft.com/office/powerpoint/2010/main" val="4865280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2026-10-24T06:48:26.7720000Z</dcterms:created>
  <dcterms:modified xsi:type="dcterms:W3CDTF">2026-10-24T06:48:26.7720000Z</dcterms:modified>
</coreProperties>
</file>