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0bebf77e8ad4ece" /><Relationship Type="http://schemas.openxmlformats.org/officeDocument/2006/relationships/extended-properties" Target="/docProps/app.xml" Id="R216d90d65d2d4804" /><Relationship Type="http://schemas.openxmlformats.org/officeDocument/2006/relationships/officeDocument" Target="/ppt/presentation.xml" Id="Rb7e867c8983d46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8f59eedf844128"/>
  </p:sldMasterIdLst>
  <p:notesMasterIdLst>
    <p:notesMasterId xmlns:r="http://schemas.openxmlformats.org/officeDocument/2006/relationships" r:id="R56fd26bd34fe4fc9"/>
  </p:notesMasterIdLst>
  <p:sldIdLst>
    <p:sldId xmlns:r="http://schemas.openxmlformats.org/officeDocument/2006/relationships" id="256" r:id="Ra7c9eacc14214cad"/>
    <p:sldId xmlns:r="http://schemas.openxmlformats.org/officeDocument/2006/relationships" id="257" r:id="Rcd2d23d9410143d0"/>
    <p:sldId xmlns:r="http://schemas.openxmlformats.org/officeDocument/2006/relationships" id="258" r:id="Rc6571074c9b747dc"/>
    <p:sldId xmlns:r="http://schemas.openxmlformats.org/officeDocument/2006/relationships" id="259" r:id="Rb0b86e37897f466c"/>
    <p:sldId xmlns:r="http://schemas.openxmlformats.org/officeDocument/2006/relationships" id="260" r:id="R0e1a11a8f7354f19"/>
    <p:sldId xmlns:r="http://schemas.openxmlformats.org/officeDocument/2006/relationships" id="261" r:id="R8b0f5dc4b7b54491"/>
    <p:sldId xmlns:r="http://schemas.openxmlformats.org/officeDocument/2006/relationships" id="262" r:id="R45fce94b76dc480f"/>
    <p:sldId xmlns:r="http://schemas.openxmlformats.org/officeDocument/2006/relationships" id="263" r:id="R1f11720d885540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16ec03405245f0" /><Relationship Type="http://schemas.openxmlformats.org/officeDocument/2006/relationships/slideMaster" Target="/ppt/slideMasters/slideMaster1.xml" Id="R9f8f59eedf844128" /><Relationship Type="http://schemas.openxmlformats.org/officeDocument/2006/relationships/notesMaster" Target="/ppt/notesMasters/notesMaster1.xml" Id="R56fd26bd34fe4fc9" /><Relationship Type="http://schemas.openxmlformats.org/officeDocument/2006/relationships/presProps" Target="/ppt/presProps.xml" Id="R862c7b57dee2407e" /><Relationship Type="http://schemas.openxmlformats.org/officeDocument/2006/relationships/tableStyles" Target="/ppt/tableStyles.xml" Id="R251d6afab1dd48bb" /><Relationship Type="http://schemas.openxmlformats.org/officeDocument/2006/relationships/slide" Target="/ppt/slides/slide1.xml" Id="Ra7c9eacc14214cad" /><Relationship Type="http://schemas.openxmlformats.org/officeDocument/2006/relationships/slide" Target="/ppt/slides/slide2.xml" Id="Rcd2d23d9410143d0" /><Relationship Type="http://schemas.openxmlformats.org/officeDocument/2006/relationships/slide" Target="/ppt/slides/slide3.xml" Id="Rc6571074c9b747dc" /><Relationship Type="http://schemas.openxmlformats.org/officeDocument/2006/relationships/slide" Target="/ppt/slides/slide4.xml" Id="Rb0b86e37897f466c" /><Relationship Type="http://schemas.openxmlformats.org/officeDocument/2006/relationships/slide" Target="/ppt/slides/slide5.xml" Id="R0e1a11a8f7354f19" /><Relationship Type="http://schemas.openxmlformats.org/officeDocument/2006/relationships/slide" Target="/ppt/slides/slide6.xml" Id="R8b0f5dc4b7b54491" /><Relationship Type="http://schemas.openxmlformats.org/officeDocument/2006/relationships/slide" Target="/ppt/slides/slide7.xml" Id="R45fce94b76dc480f" /><Relationship Type="http://schemas.openxmlformats.org/officeDocument/2006/relationships/slide" Target="/ppt/slides/slide8.xml" Id="R1f11720d885540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50604cfe3546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3c88c3411b4bac" /><Relationship Type="http://schemas.openxmlformats.org/officeDocument/2006/relationships/notesMaster" Target="/ppt/notesMasters/notesMaster1.xml" Id="R66e2e6869da541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66a4fcbb42488b" /><Relationship Type="http://schemas.openxmlformats.org/officeDocument/2006/relationships/notesMaster" Target="/ppt/notesMasters/notesMaster1.xml" Id="R9c0cf9c9f7154e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96e0f171ab49e6" /><Relationship Type="http://schemas.openxmlformats.org/officeDocument/2006/relationships/notesMaster" Target="/ppt/notesMasters/notesMaster1.xml" Id="Rf58cdecaf1a549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e673375d2d4ec2" /><Relationship Type="http://schemas.openxmlformats.org/officeDocument/2006/relationships/notesMaster" Target="/ppt/notesMasters/notesMaster1.xml" Id="Rcc6c6688513c46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24d782f8bb4f4f" /><Relationship Type="http://schemas.openxmlformats.org/officeDocument/2006/relationships/notesMaster" Target="/ppt/notesMasters/notesMaster1.xml" Id="R0083fc8e2d444e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15ce74c7d14717" /><Relationship Type="http://schemas.openxmlformats.org/officeDocument/2006/relationships/notesMaster" Target="/ppt/notesMasters/notesMaster1.xml" Id="Rda1af2f9f07a47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19bbd5bb2c4f2e" /><Relationship Type="http://schemas.openxmlformats.org/officeDocument/2006/relationships/notesMaster" Target="/ppt/notesMasters/notesMaster1.xml" Id="R351633d69e364c4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342a5a83e0476e" /><Relationship Type="http://schemas.openxmlformats.org/officeDocument/2006/relationships/notesMaster" Target="/ppt/notesMasters/notesMaster1.xml" Id="Rc136c7286ffb49c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/blog-assets/make-photo-talk-with-your-own-audio/cover.webp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https://lipsyncx.com/blog/make-photo-talk-with-your-own-audio</a:t>
            </a:r>
          </a:p>
          <a:p xmlns:a="http://schemas.openxmlformats.org/drawingml/2006/main">
            <a:r>
              <a:t>Original title: How to Make a Photo Talk With Your Own Audio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2026-10-12T07:38:55.452Z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ac9794e84e42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082f89b4ad438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bc7ed32d0b4a3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bbf64b10514d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ddaddaa3d469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790519c76f4b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4F4F64-445F-48FF-B19D-66DC2C060D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5A9B65E-6844-4FA2-B13B-64DA6AB67EB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8F1F942-795B-4B04-99B3-3EA5C5C9FA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A15928-61D1-4F4C-9293-9556E0EF558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9DF844F-82CF-470E-A5F6-AD000FC8D36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7C1CE7D-117B-49DD-8289-3B648D99D4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D3EBB4E-C46E-4FD8-9C31-921E736CCA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8415B0E-9E09-4057-A67F-598706EC53A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FD6484E-8DDA-4E98-A4BF-D15C5955BA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BEF0AA4-4D41-435F-BEAF-C7A33E0521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92e2bc7375649e2" /><Relationship Type="http://schemas.openxmlformats.org/officeDocument/2006/relationships/slideLayout" Target="/ppt/slideLayouts/slideLayout1.xml" Id="Rcce62797a0da443f" /><Relationship Type="http://schemas.openxmlformats.org/officeDocument/2006/relationships/slideLayout" Target="/ppt/slideLayouts/slideLayout2.xml" Id="Reaa3c763be9c47f2" /><Relationship Type="http://schemas.openxmlformats.org/officeDocument/2006/relationships/slideLayout" Target="/ppt/slideLayouts/slideLayout3.xml" Id="R2fb412ff18254389" /><Relationship Type="http://schemas.openxmlformats.org/officeDocument/2006/relationships/slideLayout" Target="/ppt/slideLayouts/slideLayout4.xml" Id="Rba27fa2953ca4f31" /><Relationship Type="http://schemas.openxmlformats.org/officeDocument/2006/relationships/slideLayout" Target="/ppt/slideLayouts/slideLayout5.xml" Id="R7b1acd86355c4d8a" /><Relationship Type="http://schemas.openxmlformats.org/officeDocument/2006/relationships/slideLayout" Target="/ppt/slideLayouts/slideLayout6.xml" Id="R9990e6f34ff14e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e62797a0da443f"/>
    <p:sldLayoutId xmlns:r="http://schemas.openxmlformats.org/officeDocument/2006/relationships" id="2147483650" r:id="Reaa3c763be9c47f2"/>
    <p:sldLayoutId xmlns:r="http://schemas.openxmlformats.org/officeDocument/2006/relationships" id="2147483651" r:id="R2fb412ff18254389"/>
    <p:sldLayoutId xmlns:r="http://schemas.openxmlformats.org/officeDocument/2006/relationships" id="2147483652" r:id="Rba27fa2953ca4f31"/>
    <p:sldLayoutId xmlns:r="http://schemas.openxmlformats.org/officeDocument/2006/relationships" id="2147483653" r:id="R7b1acd86355c4d8a"/>
    <p:sldLayoutId xmlns:r="http://schemas.openxmlformats.org/officeDocument/2006/relationships" id="2147483654" r:id="R9990e6f34ff14e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424f6591cd42c7" /><Relationship Type="http://schemas.openxmlformats.org/officeDocument/2006/relationships/hyperlink" Target="https://lipsyncx.com/" TargetMode="External" Id="Rc846fc6346bd4241" /><Relationship Type="http://schemas.openxmlformats.org/officeDocument/2006/relationships/image" Target="/ppt/media/image.png" Id="R55ce568ec7d24a9d" /><Relationship Type="http://schemas.openxmlformats.org/officeDocument/2006/relationships/notesSlide" Target="/ppt/notesSlides/notesSlide1.xml" Id="R1c14ed8265564e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5daa253e274e88" /><Relationship Type="http://schemas.openxmlformats.org/officeDocument/2006/relationships/hyperlink" Target="https://lipsyncx.com/" TargetMode="External" Id="Rd3765e55dc9d44be" /><Relationship Type="http://schemas.openxmlformats.org/officeDocument/2006/relationships/notesSlide" Target="/ppt/notesSlides/notesSlide2.xml" Id="Rce616044bbb14c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6d85a039464ab2" /><Relationship Type="http://schemas.openxmlformats.org/officeDocument/2006/relationships/hyperlink" Target="https://lipsyncx.com/" TargetMode="External" Id="Rff3d5cf4ec3842e6" /><Relationship Type="http://schemas.openxmlformats.org/officeDocument/2006/relationships/notesSlide" Target="/ppt/notesSlides/notesSlide3.xml" Id="R445fa58428414a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20bbb52e6e4f35" /><Relationship Type="http://schemas.openxmlformats.org/officeDocument/2006/relationships/hyperlink" Target="https://lipsyncx.com/" TargetMode="External" Id="Rb06a0083e8b24c99" /><Relationship Type="http://schemas.openxmlformats.org/officeDocument/2006/relationships/notesSlide" Target="/ppt/notesSlides/notesSlide4.xml" Id="R5480ba1e2ce845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9ea7cd46b54d33" /><Relationship Type="http://schemas.openxmlformats.org/officeDocument/2006/relationships/hyperlink" Target="https://lipsyncx.com/" TargetMode="External" Id="Re07cf1c068c64d6d" /><Relationship Type="http://schemas.openxmlformats.org/officeDocument/2006/relationships/notesSlide" Target="/ppt/notesSlides/notesSlide5.xml" Id="Re118157537cb41b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ac13668f2942a2" /><Relationship Type="http://schemas.openxmlformats.org/officeDocument/2006/relationships/hyperlink" Target="https://lipsyncx.com/" TargetMode="External" Id="R1ab55dac2348411d" /><Relationship Type="http://schemas.openxmlformats.org/officeDocument/2006/relationships/notesSlide" Target="/ppt/notesSlides/notesSlide6.xml" Id="R85fda7e2deb2404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50f2e75451449b" /><Relationship Type="http://schemas.openxmlformats.org/officeDocument/2006/relationships/hyperlink" Target="https://lipsyncx.com/" TargetMode="External" Id="R92e8b3a7d7b74b49" /><Relationship Type="http://schemas.openxmlformats.org/officeDocument/2006/relationships/notesSlide" Target="/ppt/notesSlides/notesSlide7.xml" Id="R187a35d2e119420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33f208aa2c473d" /><Relationship Type="http://schemas.openxmlformats.org/officeDocument/2006/relationships/hyperlink" Target="https://lipsyncx.com/" TargetMode="External" Id="R941a596dd15044d3" /><Relationship Type="http://schemas.openxmlformats.org/officeDocument/2006/relationships/hyperlink" Target="https://lipsyncx.com/" TargetMode="External" Id="R6a642959054a4368" /><Relationship Type="http://schemas.openxmlformats.org/officeDocument/2006/relationships/notesSlide" Target="/ppt/notesSlides/notesSlide8.xml" Id="Rcfe101b8f69a47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C4F6A96-AF33-4E5D-8183-F74DEB49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846fc6346bd4241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2DA3DDB-E4BE-47FD-8055-336DB0CE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ECECE53A-5208-46F0-95D5-EBA2A1D6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20AA50D0-ECAC-4068-A114-25E7B1699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A talking photo in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own voice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D54030AB-47D3-49EA-889D-8585EC8F0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portrait and the recording you already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want to use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7171AC-DB78-4607-B4CF-9C5E1C0E6A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ce568ec7d24a9d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045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4E27BE3-BF24-4982-AEE6-7C4B006F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input pair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53B64A3-AB57-45FF-86D5-DB711594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d3765e55dc9d44b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5E48BDA-50CB-494E-9CC3-5EE2E57F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DF4636E-F962-45BE-9973-63C935B3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Portrait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1257B25-8B9D-4FB0-92AE-F1F442F1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one clear face with visible lips and room around the head.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4B20A9C0-4073-486E-B05B-174324235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Recording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317900F3-D559-4779-B2E5-1EE514295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Choose one short sentence in your finished voice recording.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F976773-D796-47BA-A212-2DD6F022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Composition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46BF0EC-86A5-4E2C-A121-1706A6FD3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Decide whether the final clip needs a vertical or horizontal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frame.</a:t>
            </a:r>
          </a:p>
        </p:txBody>
      </p:sp>
    </p:spTree>
    <p:extLst>
      <p:ext uri="{BB962C8B-B14F-4D97-AF65-F5344CB8AC3E}">
        <p14:creationId xmlns:p14="http://schemas.microsoft.com/office/powerpoint/2010/main" val="19533677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319AB9D-14D6-4281-81E3-60BF952A0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input modes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BC7E428-CA5F-4084-95B4-5569F360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ff3d5cf4ec3842e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263BA58-6B02-495F-A3EC-272DFF4D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FBB089-65AA-400F-96D9-47D5AE9D137F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4290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Starting point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Audio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finished recording you want to retain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Text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Written words that need a generated voice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8572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Record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recording you capture for this job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80200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3C5D691-E216-46F1-BD1A-1F0D2B3D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uploaded recording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5C5893D-90EF-4581-B0C6-2B52FBA90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06a0083e8b24c9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87ED0A-5835-4355-918A-877AB0F0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EBAF75D-6623-46B2-ABFA-897B2AB0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Replace the demo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92FDA577-1584-445E-9529-39F00F217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that your file, rather than a sample, is selected.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817E032-14FB-4B49-86D9-0F5A2423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Replay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5CAF6CB-1D52-447F-9774-BCE61305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Listen for the intended words, start point and ending.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56E30568-EA70-4924-952A-1FE19467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Format checks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43ECE7F1-27F2-4357-9CB6-3671AA53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 a supported file and check both the upload ceiling and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model’s duration limit.</a:t>
            </a:r>
          </a:p>
        </p:txBody>
      </p:sp>
    </p:spTree>
    <p:extLst>
      <p:ext uri="{BB962C8B-B14F-4D97-AF65-F5344CB8AC3E}">
        <p14:creationId xmlns:p14="http://schemas.microsoft.com/office/powerpoint/2010/main" val="15469362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B5B687E-DAD5-4E56-8038-38CFF80D9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first generation quote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BAEFA588-0EE8-4CD1-82BA-5DF5581D3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07cf1c068c64d6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C887174-5032-4814-B4A3-4142E53C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57C9BC8-6C30-4CED-AE6D-51BF0BAA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Duration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7304A6BD-E0E8-4E7A-8EE9-2FEB3B1C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Count unwanted leading and trailing silence as part of the input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until trimmed.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8D992FA-294C-412B-B29E-F6E6DA58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Settings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5873037-9303-43E6-B789-DFFFE018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Read the selected model, resolution and estimated credits.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1F652BF-893D-4445-8EA7-79739D94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Small test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72F563CE-5313-4009-B335-0C6E7CED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Try around 5–10 seconds before extending the message.</a:t>
            </a:r>
          </a:p>
        </p:txBody>
      </p:sp>
    </p:spTree>
    <p:extLst>
      <p:ext uri="{BB962C8B-B14F-4D97-AF65-F5344CB8AC3E}">
        <p14:creationId xmlns:p14="http://schemas.microsoft.com/office/powerpoint/2010/main" val="8878203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0444E78-8B70-44A0-90FA-9B35A7A4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finished-video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A61004B2-A616-4C43-A629-0C8D8E62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ab55dac2348411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E1BC4FD-23DA-4133-B213-8944AAE95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44EDE7-4D52-4C79-B10A-0C4134895F71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Moment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What to inspect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Beginning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First audible word and mouth movement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Middle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clear consonant and a longer vowel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Pause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Plausible behavior during silence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Ending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Complete final word without an abrupt cut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Face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Lips, teeth, chin and eye stability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4231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E219705-EE1D-445D-A96A-FCEFA125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next attempt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3E0FD66B-C9D9-44DD-AD95-190A0203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2e8b3a7d7b74b49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4D1112-BC02-4E69-BE71-040D96B01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599498AF-8494-4BB9-8C83-499A0E654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Keep the reference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20708665-98E1-4B19-B7C2-B43DC3DD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Save the original recording and portrait beside the result.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13BB8579-87CE-4C9A-A723-E2DAFBB6B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Change one thing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2A9AF37-73F8-43C6-BC76-D7B0B68EA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Try a cleaner portrait or tighter audio separately.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6E35D762-946B-4024-A21D-4C637B53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Generation checks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081C9F27-343F-45C0-A8D2-E87929FB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Confirm the image is ready, the audio is selected and the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balance covers the quote.</a:t>
            </a:r>
          </a:p>
        </p:txBody>
      </p:sp>
    </p:spTree>
    <p:extLst>
      <p:ext uri="{BB962C8B-B14F-4D97-AF65-F5344CB8AC3E}">
        <p14:creationId xmlns:p14="http://schemas.microsoft.com/office/powerpoint/2010/main" val="13573185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2D1F7A-A4D4-4C69-8C4F-1345B915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8B94DAB-6A50-4778-96A9-3D7BFE49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41a596dd15044d3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B6EDB73-FB66-4BC9-8B88-1CCA8215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FCE170DA-566A-4F0B-AA4D-EB72AF86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595CFE0C-6724-4828-A131-7DD76AA82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a642959054a4368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AF346170-ABEC-46E1-937F-022F383FC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8014F2BC-B968-42AA-B506-59BF49F6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A07CC22F-DF6C-4E97-B855-E9C4001B3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https://lipsyncx.com/blog/make-photo-talk-with-your-own-audio</a:t>
            </a:r>
          </a:p>
        </p:txBody>
      </p:sp>
    </p:spTree>
    <p:extLst>
      <p:ext uri="{BB962C8B-B14F-4D97-AF65-F5344CB8AC3E}">
        <p14:creationId xmlns:p14="http://schemas.microsoft.com/office/powerpoint/2010/main" val="4665596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2026-10-24T06:48:27.1140000Z</dcterms:created>
  <dcterms:modified xsi:type="dcterms:W3CDTF">2026-10-24T06:48:27.1140000Z</dcterms:modified>
</coreProperties>
</file>