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8359bb224f347d6" /><Relationship Type="http://schemas.openxmlformats.org/officeDocument/2006/relationships/extended-properties" Target="/docProps/app.xml" Id="R64375c724579402a" /><Relationship Type="http://schemas.openxmlformats.org/officeDocument/2006/relationships/officeDocument" Target="/ppt/presentation.xml" Id="R20aec15cd14240c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d2e2805b9b44ceb"/>
  </p:sldMasterIdLst>
  <p:notesMasterIdLst>
    <p:notesMasterId xmlns:r="http://schemas.openxmlformats.org/officeDocument/2006/relationships" r:id="R5c53869be050485b"/>
  </p:notesMasterIdLst>
  <p:sldIdLst>
    <p:sldId xmlns:r="http://schemas.openxmlformats.org/officeDocument/2006/relationships" id="256" r:id="Rf7848f8176a64770"/>
    <p:sldId xmlns:r="http://schemas.openxmlformats.org/officeDocument/2006/relationships" id="257" r:id="Rc955e7da57e24688"/>
    <p:sldId xmlns:r="http://schemas.openxmlformats.org/officeDocument/2006/relationships" id="258" r:id="R13e0e1d9f62a4f68"/>
    <p:sldId xmlns:r="http://schemas.openxmlformats.org/officeDocument/2006/relationships" id="259" r:id="Ra0f2f3409cdc45d9"/>
    <p:sldId xmlns:r="http://schemas.openxmlformats.org/officeDocument/2006/relationships" id="260" r:id="R4ff03fe5b8d845c3"/>
    <p:sldId xmlns:r="http://schemas.openxmlformats.org/officeDocument/2006/relationships" id="261" r:id="Ra5afbbf6fb6a48e7"/>
    <p:sldId xmlns:r="http://schemas.openxmlformats.org/officeDocument/2006/relationships" id="262" r:id="R0df56b14544844f6"/>
    <p:sldId xmlns:r="http://schemas.openxmlformats.org/officeDocument/2006/relationships" id="263" r:id="Rc4c4db7c1f564a8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91ff78349d7490e" /><Relationship Type="http://schemas.openxmlformats.org/officeDocument/2006/relationships/slideMaster" Target="/ppt/slideMasters/slideMaster1.xml" Id="R4d2e2805b9b44ceb" /><Relationship Type="http://schemas.openxmlformats.org/officeDocument/2006/relationships/notesMaster" Target="/ppt/notesMasters/notesMaster1.xml" Id="R5c53869be050485b" /><Relationship Type="http://schemas.openxmlformats.org/officeDocument/2006/relationships/presProps" Target="/ppt/presProps.xml" Id="Re9e5b17e46b646b9" /><Relationship Type="http://schemas.openxmlformats.org/officeDocument/2006/relationships/tableStyles" Target="/ppt/tableStyles.xml" Id="Recf06ab3666e4057" /><Relationship Type="http://schemas.openxmlformats.org/officeDocument/2006/relationships/slide" Target="/ppt/slides/slide1.xml" Id="Rf7848f8176a64770" /><Relationship Type="http://schemas.openxmlformats.org/officeDocument/2006/relationships/slide" Target="/ppt/slides/slide2.xml" Id="Rc955e7da57e24688" /><Relationship Type="http://schemas.openxmlformats.org/officeDocument/2006/relationships/slide" Target="/ppt/slides/slide3.xml" Id="R13e0e1d9f62a4f68" /><Relationship Type="http://schemas.openxmlformats.org/officeDocument/2006/relationships/slide" Target="/ppt/slides/slide4.xml" Id="Ra0f2f3409cdc45d9" /><Relationship Type="http://schemas.openxmlformats.org/officeDocument/2006/relationships/slide" Target="/ppt/slides/slide5.xml" Id="R4ff03fe5b8d845c3" /><Relationship Type="http://schemas.openxmlformats.org/officeDocument/2006/relationships/slide" Target="/ppt/slides/slide6.xml" Id="Ra5afbbf6fb6a48e7" /><Relationship Type="http://schemas.openxmlformats.org/officeDocument/2006/relationships/slide" Target="/ppt/slides/slide7.xml" Id="R0df56b14544844f6" /><Relationship Type="http://schemas.openxmlformats.org/officeDocument/2006/relationships/slide" Target="/ppt/slides/slide8.xml" Id="Rc4c4db7c1f564a8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e49c620bc5f45a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ef7ebce9a9247cc" /><Relationship Type="http://schemas.openxmlformats.org/officeDocument/2006/relationships/notesMaster" Target="/ppt/notesMasters/notesMaster1.xml" Id="Rc6db200fef114c0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72578932b0f4156" /><Relationship Type="http://schemas.openxmlformats.org/officeDocument/2006/relationships/notesMaster" Target="/ppt/notesMasters/notesMaster1.xml" Id="Rfdfeb9fd97324b5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819a30d31df4403" /><Relationship Type="http://schemas.openxmlformats.org/officeDocument/2006/relationships/notesMaster" Target="/ppt/notesMasters/notesMaster1.xml" Id="Rcd279d588ec9496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10bb448ebcf426f" /><Relationship Type="http://schemas.openxmlformats.org/officeDocument/2006/relationships/notesMaster" Target="/ppt/notesMasters/notesMaster1.xml" Id="R9c89cbc094804a3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0b22c4094664b7a" /><Relationship Type="http://schemas.openxmlformats.org/officeDocument/2006/relationships/notesMaster" Target="/ppt/notesMasters/notesMaster1.xml" Id="Rbce21a0d540744c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1ea600ac160474a" /><Relationship Type="http://schemas.openxmlformats.org/officeDocument/2006/relationships/notesMaster" Target="/ppt/notesMasters/notesMaster1.xml" Id="R23aefc97103f463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537ceff768b47f0" /><Relationship Type="http://schemas.openxmlformats.org/officeDocument/2006/relationships/notesMaster" Target="/ppt/notesMasters/notesMaster1.xml" Id="R1d2e5dbcb24a447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32896f3f48d4a49" /><Relationship Type="http://schemas.openxmlformats.org/officeDocument/2006/relationships/notesMaster" Target="/ppt/notesMasters/notesMaster1.xml" Id="R191ea76bad2a41e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https://lipsyncx.com/blog/multilingual-world-cup-videos-ai-dubbing</a:t>
            </a:r>
          </a:p>
          <a:p xmlns:a="http://schemas.openxmlformats.org/drawingml/2006/main">
            <a:r>
              <a:t>Original title: Multilingual World Cup Videos: AI Dubbing Workflow for Creators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2026-06-17T03:22:54.555Z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https://file.lipsyncx.com/avatars/landscape/podcaster-03.jpg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  <a:p xmlns:a="http://schemas.openxmlformats.org/drawingml/2006/main">
            <a:r>
              <a:t>Cover artwork: /blog-assets/multilingual-world-cup-videos-ai-dubbing/cover.webp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https://lipsyncx.com/blog/multilingual-world-cup-videos-ai-dubbing</a:t>
            </a:r>
          </a:p>
          <a:p xmlns:a="http://schemas.openxmlformats.org/drawingml/2006/main">
            <a:r>
              <a:t>Original title: Multilingual World Cup Videos: AI Dubbing Workflow for Creators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2026-06-17T03:22:54.555Z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https://file.lipsyncx.com/avatars/landscape/podcaster-03.jpg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https://lipsyncx.com/blog/multilingual-world-cup-videos-ai-dubbing</a:t>
            </a:r>
          </a:p>
          <a:p xmlns:a="http://schemas.openxmlformats.org/drawingml/2006/main">
            <a:r>
              <a:t>Original title: Multilingual World Cup Videos: AI Dubbing Workflow for Creators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2026-06-17T03:22:54.555Z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https://file.lipsyncx.com/avatars/landscape/podcaster-03.jpg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https://lipsyncx.com/blog/multilingual-world-cup-videos-ai-dubbing</a:t>
            </a:r>
          </a:p>
          <a:p xmlns:a="http://schemas.openxmlformats.org/drawingml/2006/main">
            <a:r>
              <a:t>Original title: Multilingual World Cup Videos: AI Dubbing Workflow for Creators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2026-06-17T03:22:54.555Z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https://file.lipsyncx.com/avatars/landscape/podcaster-03.jpg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https://lipsyncx.com/blog/multilingual-world-cup-videos-ai-dubbing</a:t>
            </a:r>
          </a:p>
          <a:p xmlns:a="http://schemas.openxmlformats.org/drawingml/2006/main">
            <a:r>
              <a:t>Original title: Multilingual World Cup Videos: AI Dubbing Workflow for Creators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2026-06-17T03:22:54.555Z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https://file.lipsyncx.com/avatars/landscape/podcaster-03.jpg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https://lipsyncx.com/blog/multilingual-world-cup-videos-ai-dubbing</a:t>
            </a:r>
          </a:p>
          <a:p xmlns:a="http://schemas.openxmlformats.org/drawingml/2006/main">
            <a:r>
              <a:t>Original title: Multilingual World Cup Videos: AI Dubbing Workflow for Creators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2026-06-17T03:22:54.555Z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https://file.lipsyncx.com/avatars/landscape/podcaster-03.jpg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https://lipsyncx.com/blog/multilingual-world-cup-videos-ai-dubbing</a:t>
            </a:r>
          </a:p>
          <a:p xmlns:a="http://schemas.openxmlformats.org/drawingml/2006/main">
            <a:r>
              <a:t>Original title: Multilingual World Cup Videos: AI Dubbing Workflow for Creators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2026-06-17T03:22:54.555Z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https://file.lipsyncx.com/avatars/landscape/podcaster-03.jpg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https://lipsyncx.com/blog/multilingual-world-cup-videos-ai-dubbing</a:t>
            </a:r>
          </a:p>
          <a:p xmlns:a="http://schemas.openxmlformats.org/drawingml/2006/main">
            <a:r>
              <a:t>Original title: Multilingual World Cup Videos: AI Dubbing Workflow for Creators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2026-06-17T03:22:54.555Z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https://file.lipsyncx.com/avatars/landscape/podcaster-03.jpg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a79d69da56b49e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413f6a56d604f50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650fac8ee5b4e22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8fd2fc6af6b406a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8ae1485065047ee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cd34896cc5d4a9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775B70E-081B-48F6-8659-C514FCB859A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9EE940C6-AD81-4310-9791-F1B531C698D8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974478B8-0494-4F3B-9990-AC9AA394D3F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19E8EB6-3B1D-4D86-BF0F-CC501ED9FEC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7FF95474-C573-4AF7-AA6E-6A54E669D08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6B5D1F4A-5A09-4D7D-960B-F98535999D6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7C32AAC-90B0-4A91-A0E6-B579FDD6F02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5F761402-90B8-4F43-88B1-750B8C64F351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4D9651D-D2CC-4B74-8190-9EA1E60C341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75678C1-4E13-4A5D-BF8D-CBC666EA57F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99ef0426cb4433b" /><Relationship Type="http://schemas.openxmlformats.org/officeDocument/2006/relationships/slideLayout" Target="/ppt/slideLayouts/slideLayout1.xml" Id="R74502adefcd54a9f" /><Relationship Type="http://schemas.openxmlformats.org/officeDocument/2006/relationships/slideLayout" Target="/ppt/slideLayouts/slideLayout2.xml" Id="Rc26f9ca76aea4823" /><Relationship Type="http://schemas.openxmlformats.org/officeDocument/2006/relationships/slideLayout" Target="/ppt/slideLayouts/slideLayout3.xml" Id="Rf92bf16f46424fb0" /><Relationship Type="http://schemas.openxmlformats.org/officeDocument/2006/relationships/slideLayout" Target="/ppt/slideLayouts/slideLayout4.xml" Id="R299fead96e8f4ea1" /><Relationship Type="http://schemas.openxmlformats.org/officeDocument/2006/relationships/slideLayout" Target="/ppt/slideLayouts/slideLayout5.xml" Id="R84e7fbb30f8b4fa1" /><Relationship Type="http://schemas.openxmlformats.org/officeDocument/2006/relationships/slideLayout" Target="/ppt/slideLayouts/slideLayout6.xml" Id="Rf223fc48df1a485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4502adefcd54a9f"/>
    <p:sldLayoutId xmlns:r="http://schemas.openxmlformats.org/officeDocument/2006/relationships" id="2147483650" r:id="Rc26f9ca76aea4823"/>
    <p:sldLayoutId xmlns:r="http://schemas.openxmlformats.org/officeDocument/2006/relationships" id="2147483651" r:id="Rf92bf16f46424fb0"/>
    <p:sldLayoutId xmlns:r="http://schemas.openxmlformats.org/officeDocument/2006/relationships" id="2147483652" r:id="R299fead96e8f4ea1"/>
    <p:sldLayoutId xmlns:r="http://schemas.openxmlformats.org/officeDocument/2006/relationships" id="2147483653" r:id="R84e7fbb30f8b4fa1"/>
    <p:sldLayoutId xmlns:r="http://schemas.openxmlformats.org/officeDocument/2006/relationships" id="2147483654" r:id="Rf223fc48df1a485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f673ed3df514ac9" /><Relationship Type="http://schemas.openxmlformats.org/officeDocument/2006/relationships/hyperlink" Target="https://lipsyncx.com/" TargetMode="External" Id="R68920e22bdc24047" /><Relationship Type="http://schemas.openxmlformats.org/officeDocument/2006/relationships/image" Target="/ppt/media/image.png" Id="R348070e3d9794bc9" /><Relationship Type="http://schemas.openxmlformats.org/officeDocument/2006/relationships/notesSlide" Target="/ppt/notesSlides/notesSlide1.xml" Id="Rf578a83c95f9465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c042a5aa2934708" /><Relationship Type="http://schemas.openxmlformats.org/officeDocument/2006/relationships/hyperlink" Target="https://lipsyncx.com/" TargetMode="External" Id="R27e9324a7c13434d" /><Relationship Type="http://schemas.openxmlformats.org/officeDocument/2006/relationships/notesSlide" Target="/ppt/notesSlides/notesSlide2.xml" Id="R41c3fdfaeaf349d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bd0b8088dc24bd6" /><Relationship Type="http://schemas.openxmlformats.org/officeDocument/2006/relationships/hyperlink" Target="https://lipsyncx.com/" TargetMode="External" Id="R2cdaf967f0254a6d" /><Relationship Type="http://schemas.openxmlformats.org/officeDocument/2006/relationships/notesSlide" Target="/ppt/notesSlides/notesSlide3.xml" Id="R79a7835224c5460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d64cd006c4c4a57" /><Relationship Type="http://schemas.openxmlformats.org/officeDocument/2006/relationships/hyperlink" Target="https://lipsyncx.com/" TargetMode="External" Id="R14968cb25afc4ef2" /><Relationship Type="http://schemas.openxmlformats.org/officeDocument/2006/relationships/notesSlide" Target="/ppt/notesSlides/notesSlide4.xml" Id="R251a6301ccad451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ffad56724544474" /><Relationship Type="http://schemas.openxmlformats.org/officeDocument/2006/relationships/hyperlink" Target="https://lipsyncx.com/" TargetMode="External" Id="Re84321f8c63d471a" /><Relationship Type="http://schemas.openxmlformats.org/officeDocument/2006/relationships/notesSlide" Target="/ppt/notesSlides/notesSlide5.xml" Id="Redc2e6adcf2b433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1ff996235cd4944" /><Relationship Type="http://schemas.openxmlformats.org/officeDocument/2006/relationships/hyperlink" Target="https://lipsyncx.com/" TargetMode="External" Id="Rc6d928b767da4b95" /><Relationship Type="http://schemas.openxmlformats.org/officeDocument/2006/relationships/notesSlide" Target="/ppt/notesSlides/notesSlide6.xml" Id="R6536c4225ad94bc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28db7b44e2241f8" /><Relationship Type="http://schemas.openxmlformats.org/officeDocument/2006/relationships/hyperlink" Target="https://lipsyncx.com/" TargetMode="External" Id="R21074927c0424768" /><Relationship Type="http://schemas.openxmlformats.org/officeDocument/2006/relationships/notesSlide" Target="/ppt/notesSlides/notesSlide7.xml" Id="R527abca1a00d48e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f48b561e79d4ecc" /><Relationship Type="http://schemas.openxmlformats.org/officeDocument/2006/relationships/hyperlink" Target="https://lipsyncx.com/" TargetMode="External" Id="R50883373c7804052" /><Relationship Type="http://schemas.openxmlformats.org/officeDocument/2006/relationships/hyperlink" Target="https://lipsyncx.com/" TargetMode="External" Id="R11f55dcb27174593" /><Relationship Type="http://schemas.openxmlformats.org/officeDocument/2006/relationships/notesSlide" Target="/ppt/notesSlides/notesSlide8.xml" Id="R2603baada91b49d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7D05DEA8-F937-472B-BF67-3C2491D21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68920e22bdc24047"/>
              </a:rPr>
              <a:t>lipsync ai</a:t>
            </a:r>
          </a:p>
        </p:txBody>
      </p:sp>
      <p:sp>
        <p:nvSpPr>
          <p:cNvPr id="2" name="page-number">
            <a:extLst xmlns:a="http://schemas.openxmlformats.org/drawingml/2006/main">
              <a:ext uri="{FF2B5EF4-FFF2-40B4-BE49-F238E27FC236}">
                <a16:creationId xmlns:a16="http://schemas.microsoft.com/office/drawing/2014/main" id="{008E6F49-FF6F-4950-9E55-8CCF82DA5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01 / 08</a:t>
            </a:r>
          </a:p>
        </p:txBody>
      </p:sp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56CAB9E9-8257-46E8-B13E-CF85FD4B5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3810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LipSyncX</a:t>
            </a:r>
          </a:p>
        </p:txBody>
      </p:sp>
      <p:sp>
        <p:nvSpPr>
          <p:cNvPr id="4" name="deck-title">
            <a:extLst xmlns:a="http://schemas.openxmlformats.org/drawingml/2006/main">
              <a:ext uri="{FF2B5EF4-FFF2-40B4-BE49-F238E27FC236}">
                <a16:creationId xmlns:a16="http://schemas.microsoft.com/office/drawing/2014/main" id="{CC75CB79-06B6-4246-8F65-66B2677A4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5410200" cy="2714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Multilingual football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videos</a:t>
            </a:r>
          </a:p>
        </p:txBody>
      </p:sp>
      <p:sp>
        <p:nvSpPr>
          <p:cNvPr id="5" name="subtitle">
            <a:extLst xmlns:a="http://schemas.openxmlformats.org/drawingml/2006/main">
              <a:ext uri="{FF2B5EF4-FFF2-40B4-BE49-F238E27FC236}">
                <a16:creationId xmlns:a16="http://schemas.microsoft.com/office/drawing/2014/main" id="{7A0407E9-5754-411E-9E52-E4C6E5E46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86300"/>
            <a:ext cx="5143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The localization method from the 2026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World Cup tutorial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6CDCD0-2007-46A3-B246-297FA7B7AAC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8070e3d9794bc9"/>
          <a:stretch xmlns:a="http://schemas.openxmlformats.org/drawingml/2006/main"/>
        </p:blipFill>
        <p:spPr>
          <a:xfrm xmlns:a="http://schemas.openxmlformats.org/drawingml/2006/main">
            <a:off x="6477000" y="2154120"/>
            <a:ext cx="5105400" cy="2873611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63453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5815ABE-FD44-4EAC-9052-86CB2BAC4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clips that need a voice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2143C76E-829E-45AA-8A0C-B10CBF83B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27e9324a7c13434d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C0744661-6897-43AB-88B7-D5F723BD7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02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D99BCFF1-743A-40F3-8384-6BB2F7CCD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Good candidates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4777AE09-FBF2-4C30-9932-2025223CF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 host introduction, fan reaction or tactical explainer can benefit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from native audio.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A1CBD939-1482-44DE-A18D-D5B100FB8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Visual-only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content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D3FD5464-70EB-4A22-A122-C0C9F4A64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Graphics or silent highlight edits may work with captions alone.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A2AA9C14-6B28-4D0D-B0FC-B8007E2CA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Audience choice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DB826EE0-1CC4-45D9-B31D-831D3DAF6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Start with languages your viewers already use in comments and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analytics.</a:t>
            </a:r>
          </a:p>
        </p:txBody>
      </p:sp>
    </p:spTree>
    <p:extLst>
      <p:ext uri="{BB962C8B-B14F-4D97-AF65-F5344CB8AC3E}">
        <p14:creationId xmlns:p14="http://schemas.microsoft.com/office/powerpoint/2010/main" val="142438478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FEAE740-9254-47D7-9719-B5361615E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source script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574FD028-21FD-4477-A426-9419CD8EA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2cdaf967f0254a6d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4D084D4F-E6AB-416D-B1EC-21C196229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03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DA21A2D8-E1DB-49B2-BCE4-9C4EB4115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Short segments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EC64B7FA-52D3-4319-9D43-5B83E515F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Break a dense paragraph into sentences that sound natural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aloud.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E9085A62-772B-4310-8783-7ACAB3AAD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One main point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02281B66-B6A3-49C9-84E6-EA976BF04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Give the match preview or venue message a specific purpose.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1FF339F8-F3D4-4ABD-B05C-DC6F275CE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Final source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950EBD45-8092-4ACB-B054-3FEFD932C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Approve the facts and source edit before translating.</a:t>
            </a:r>
          </a:p>
        </p:txBody>
      </p:sp>
    </p:spTree>
    <p:extLst>
      <p:ext uri="{BB962C8B-B14F-4D97-AF65-F5344CB8AC3E}">
        <p14:creationId xmlns:p14="http://schemas.microsoft.com/office/powerpoint/2010/main" val="84210259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0A36438-015D-48A8-A64E-3BBF8CB06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Sports idioms need adaptation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4344D010-0ABE-44E9-A8A5-D319CB4F8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14968cb25afc4ef2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8C66FBF2-6494-428A-8DDA-EB851B82D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04 / 08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F52284-A0B0-4D86-B895-5EE5A301ED22}"/>
              </a:ext>
            </a:extLst>
          </p:cNvPr>
          <p:cNvGraphicFramePr/>
          <p:nvPr/>
        </p:nvGraphicFramePr>
        <p:xfrm>
          <a:off xmlns:a="http://schemas.openxmlformats.org/drawingml/2006/main" x="609600" y="1714500"/>
          <a:ext xmlns:a="http://schemas.openxmlformats.org/drawingml/2006/main" cx="10972800" cy="361950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3291840"/>
                <a:gridCol w="7680960"/>
              </a:tblGrid>
              <a:tr h="72390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D400"/>
                          </a:solidFill>
                          <a:latin typeface="Arial"/>
                          <a:ea typeface="Arial"/>
                          <a:cs typeface="Arial"/>
                        </a:rPr>
                        <a:t>Source phrase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T w="9525">
                      <a:solidFill>
                        <a:srgbClr val="333333"/>
                      </a:solidFill>
                      <a:prstDash val="solid"/>
                    </a:lnT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D400"/>
                          </a:solidFill>
                          <a:latin typeface="Arial"/>
                          <a:ea typeface="Arial"/>
                          <a:cs typeface="Arial"/>
                        </a:rPr>
                        <a:t>Localization approach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T w="9525">
                      <a:solidFill>
                        <a:srgbClr val="333333"/>
                      </a:solidFill>
                      <a:prstDash val="solid"/>
                    </a:lnT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1A1A1A"/>
                    </a:solidFill>
                  </a:tcPr>
                </a:tc>
              </a:tr>
              <a:tr h="72390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Bring the noise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Use a natural local phrase for cheering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72390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We stole three points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Explain the tense win clearly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72390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Derby energy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Name the rivalry or the stakes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72390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Watch party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Use familiar local group-viewing wording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208895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AB7C9A5-35F1-4398-972D-4CB3FDCDD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voice and visual pass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9518F9F1-79C8-4690-A991-D56C433DA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e84321f8c63d471a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690BFBD6-55A9-4872-AB4E-8298FD822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05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E1935724-3A76-4C18-A1BB-BF2AD955F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Native script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82AEB07E-2DB0-4664-88EB-89DE7ACFC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Adapt tone and rhythm for each audience rather than translating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word for word.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A59F2FBF-6A2E-44C2-A0F4-9AB287DFA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Voice approval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90AF94B5-16E2-491D-BC79-E12B44934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Review names, pronunciation and pacing before lip sync.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B0ECA9AE-617B-4425-A57F-61E6D4BD8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Prominent face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B8D6698E-6989-4B25-B01F-B8A420AC1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Add visual synchronization where the speaker stays central to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the video.</a:t>
            </a:r>
          </a:p>
        </p:txBody>
      </p:sp>
    </p:spTree>
    <p:extLst>
      <p:ext uri="{BB962C8B-B14F-4D97-AF65-F5344CB8AC3E}">
        <p14:creationId xmlns:p14="http://schemas.microsoft.com/office/powerpoint/2010/main" val="110274039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3BD34CE-799A-4798-A979-E1DBCF02E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Captions and platform packaging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7711B4DE-0B9E-4475-98A5-446814C04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c6d928b767da4b95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8C4DC0E9-0435-4AEA-8363-36FE15797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06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079E0EFC-4419-4311-9A54-08B8A945F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Captions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CA76DDE1-A1B0-43E9-8D21-CA7D88E77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Match the approved voice and test reading speed on mobile.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C9E8A3E0-DB8B-499F-85AD-9783514C3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Placement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5AD98CC4-AD80-43D8-8FF0-469FACFC0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Keep text clear of the mouth and platform controls.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4E6D0DFC-BDCD-450C-B2EA-9ACC092CF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Publishing route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AB9AB9BF-6771-4A23-856F-F58DE603F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Extra audio tracks suit one unchanged picture. A localized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picture needs the appropriate video export.</a:t>
            </a:r>
          </a:p>
        </p:txBody>
      </p:sp>
    </p:spTree>
    <p:extLst>
      <p:ext uri="{BB962C8B-B14F-4D97-AF65-F5344CB8AC3E}">
        <p14:creationId xmlns:p14="http://schemas.microsoft.com/office/powerpoint/2010/main" val="146175241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4EA50BE-7231-4D44-A4D2-9C896069C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final language review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77D690B6-C15C-42A1-B95E-554E30A23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21074927c0424768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6C82C687-3712-458F-A397-EF8470B48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07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991AD381-610C-4518-9126-0C72B1F68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Meaning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386AF791-EC0C-467C-B3EF-911EA454E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Ask a language reviewer to check sports names, idioms and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emotional tone.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884EF09A-19BB-44C3-AE0A-CB9225AB7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Facts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CD4CCFA2-58FF-4723-923C-724B939C8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Verify schedule, venue and broadcast details for the event you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are actually covering.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381112AC-C1A4-407B-B6F8-35EB5CD0B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Context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E0859D33-8CBF-4148-9B4C-857BBD218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The 2026 World Cup is the original article’s example. Avoid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implying official endorsement.</a:t>
            </a:r>
          </a:p>
        </p:txBody>
      </p:sp>
    </p:spTree>
    <p:extLst>
      <p:ext uri="{BB962C8B-B14F-4D97-AF65-F5344CB8AC3E}">
        <p14:creationId xmlns:p14="http://schemas.microsoft.com/office/powerpoint/2010/main" val="143266010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slide-title">
            <a:extLst xmlns:a="http://schemas.openxmlformats.org/drawingml/2006/main">
              <a:ext uri="{FF2B5EF4-FFF2-40B4-BE49-F238E27FC236}">
                <a16:creationId xmlns:a16="http://schemas.microsoft.com/office/drawing/2014/main" id="{23089949-6593-4BB4-9F6A-8677B5282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Your first short test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6D9B44A1-4FA4-43AB-8AC0-E67A73F4E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50883373c7804052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868A57A6-C717-4140-B43C-0CF826876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08 / 08</a:t>
            </a:r>
          </a:p>
        </p:txBody>
      </p:sp>
      <p:sp>
        <p:nvSpPr>
          <p:cNvPr id="4" name="next-step">
            <a:extLst xmlns:a="http://schemas.openxmlformats.org/drawingml/2006/main">
              <a:ext uri="{FF2B5EF4-FFF2-40B4-BE49-F238E27FC236}">
                <a16:creationId xmlns:a16="http://schemas.microsoft.com/office/drawing/2014/main" id="{B513F959-3889-4282-84F4-6E19F62B8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572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5F4EF"/>
                </a:solidFill>
                <a:latin typeface="Arial"/>
                <a:ea typeface="Arial"/>
                <a:cs typeface="Arial"/>
              </a:rPr>
              <a:t>Use one clear input and one approved recording. Check the quote,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5F4EF"/>
                </a:solidFill>
                <a:latin typeface="Arial"/>
                <a:ea typeface="Arial"/>
                <a:cs typeface="Arial"/>
              </a:rPr>
              <a:t>review a short result, then decide what to make next.</a:t>
            </a:r>
          </a:p>
        </p:txBody>
      </p:sp>
      <p:sp>
        <p:nvSpPr>
          <p:cNvPr id="5" name="main-homepage-link">
            <a:extLst xmlns:a="http://schemas.openxmlformats.org/drawingml/2006/main">
              <a:ext uri="{FF2B5EF4-FFF2-40B4-BE49-F238E27FC236}">
                <a16:creationId xmlns:a16="http://schemas.microsoft.com/office/drawing/2014/main" id="{CADB5AAD-2391-4109-9988-C4436EA8D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52800"/>
            <a:ext cx="6667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4200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11f55dcb27174593"/>
              </a:rPr>
              <a:t>lipsync ai</a:t>
            </a:r>
          </a:p>
        </p:txBody>
      </p:sp>
      <p:sp>
        <p:nvSpPr>
          <p:cNvPr id="6" name="homepage-address">
            <a:extLst xmlns:a="http://schemas.openxmlformats.org/drawingml/2006/main">
              <a:ext uri="{FF2B5EF4-FFF2-40B4-BE49-F238E27FC236}">
                <a16:creationId xmlns:a16="http://schemas.microsoft.com/office/drawing/2014/main" id="{7FA111C3-B2E9-4CFC-A88C-33DD44546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29100"/>
            <a:ext cx="9525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https://lipsyncx.com/</a:t>
            </a:r>
          </a:p>
        </p:txBody>
      </p:sp>
      <p:sp>
        <p:nvSpPr>
          <p:cNvPr id="7" name="source-label">
            <a:extLst xmlns:a="http://schemas.openxmlformats.org/drawingml/2006/main">
              <a:ext uri="{FF2B5EF4-FFF2-40B4-BE49-F238E27FC236}">
                <a16:creationId xmlns:a16="http://schemas.microsoft.com/office/drawing/2014/main" id="{52F84E73-7293-45C0-955D-201A76F68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0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Original blog tutorial</a:t>
            </a:r>
          </a:p>
        </p:txBody>
      </p:sp>
      <p:sp>
        <p:nvSpPr>
          <p:cNvPr id="8" name="source-address">
            <a:extLst xmlns:a="http://schemas.openxmlformats.org/drawingml/2006/main">
              <a:ext uri="{FF2B5EF4-FFF2-40B4-BE49-F238E27FC236}">
                <a16:creationId xmlns:a16="http://schemas.microsoft.com/office/drawing/2014/main" id="{D19FA27B-B8F7-46FD-851C-663585753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10200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https://lipsyncx.com/blog/multilingual-world-cup-videos-ai-dubbing</a:t>
            </a:r>
          </a:p>
        </p:txBody>
      </p:sp>
    </p:spTree>
    <p:extLst>
      <p:ext uri="{BB962C8B-B14F-4D97-AF65-F5344CB8AC3E}">
        <p14:creationId xmlns:p14="http://schemas.microsoft.com/office/powerpoint/2010/main" val="44576670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2026-10-24T06:48:27.4510000Z</dcterms:created>
  <dcterms:modified xsi:type="dcterms:W3CDTF">2026-10-24T06:48:27.4510000Z</dcterms:modified>
</coreProperties>
</file>