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8edc5a4a9a44c9" /><Relationship Type="http://schemas.openxmlformats.org/officeDocument/2006/relationships/extended-properties" Target="/docProps/app.xml" Id="R91f7d76e013548c1" /><Relationship Type="http://schemas.openxmlformats.org/officeDocument/2006/relationships/officeDocument" Target="/ppt/presentation.xml" Id="R2e358863c719450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edf977ce67b4ff1"/>
  </p:sldMasterIdLst>
  <p:notesMasterIdLst>
    <p:notesMasterId xmlns:r="http://schemas.openxmlformats.org/officeDocument/2006/relationships" r:id="R074dd7f181fd4e4b"/>
  </p:notesMasterIdLst>
  <p:sldIdLst>
    <p:sldId xmlns:r="http://schemas.openxmlformats.org/officeDocument/2006/relationships" id="256" r:id="Rce6da0f627254adb"/>
    <p:sldId xmlns:r="http://schemas.openxmlformats.org/officeDocument/2006/relationships" id="257" r:id="Re2367b5c909f491d"/>
    <p:sldId xmlns:r="http://schemas.openxmlformats.org/officeDocument/2006/relationships" id="258" r:id="R2f7971b082044882"/>
    <p:sldId xmlns:r="http://schemas.openxmlformats.org/officeDocument/2006/relationships" id="259" r:id="Rf470df6f3b504dd1"/>
    <p:sldId xmlns:r="http://schemas.openxmlformats.org/officeDocument/2006/relationships" id="260" r:id="Rb73fb521969c496b"/>
    <p:sldId xmlns:r="http://schemas.openxmlformats.org/officeDocument/2006/relationships" id="261" r:id="R5e8e0cc65a3b4cde"/>
    <p:sldId xmlns:r="http://schemas.openxmlformats.org/officeDocument/2006/relationships" id="262" r:id="R7944378b30024a94"/>
    <p:sldId xmlns:r="http://schemas.openxmlformats.org/officeDocument/2006/relationships" id="263" r:id="R7fbf2ae3925b45c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2c8084c25e24435" /><Relationship Type="http://schemas.openxmlformats.org/officeDocument/2006/relationships/slideMaster" Target="/ppt/slideMasters/slideMaster1.xml" Id="R8edf977ce67b4ff1" /><Relationship Type="http://schemas.openxmlformats.org/officeDocument/2006/relationships/notesMaster" Target="/ppt/notesMasters/notesMaster1.xml" Id="R074dd7f181fd4e4b" /><Relationship Type="http://schemas.openxmlformats.org/officeDocument/2006/relationships/presProps" Target="/ppt/presProps.xml" Id="R066bf1b53bc84d9a" /><Relationship Type="http://schemas.openxmlformats.org/officeDocument/2006/relationships/tableStyles" Target="/ppt/tableStyles.xml" Id="R19e0969feacf4c35" /><Relationship Type="http://schemas.openxmlformats.org/officeDocument/2006/relationships/slide" Target="/ppt/slides/slide1.xml" Id="Rce6da0f627254adb" /><Relationship Type="http://schemas.openxmlformats.org/officeDocument/2006/relationships/slide" Target="/ppt/slides/slide2.xml" Id="Re2367b5c909f491d" /><Relationship Type="http://schemas.openxmlformats.org/officeDocument/2006/relationships/slide" Target="/ppt/slides/slide3.xml" Id="R2f7971b082044882" /><Relationship Type="http://schemas.openxmlformats.org/officeDocument/2006/relationships/slide" Target="/ppt/slides/slide4.xml" Id="Rf470df6f3b504dd1" /><Relationship Type="http://schemas.openxmlformats.org/officeDocument/2006/relationships/slide" Target="/ppt/slides/slide5.xml" Id="Rb73fb521969c496b" /><Relationship Type="http://schemas.openxmlformats.org/officeDocument/2006/relationships/slide" Target="/ppt/slides/slide6.xml" Id="R5e8e0cc65a3b4cde" /><Relationship Type="http://schemas.openxmlformats.org/officeDocument/2006/relationships/slide" Target="/ppt/slides/slide7.xml" Id="R7944378b30024a94" /><Relationship Type="http://schemas.openxmlformats.org/officeDocument/2006/relationships/slide" Target="/ppt/slides/slide8.xml" Id="R7fbf2ae3925b45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20be78839224a2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7ed4111e90d4389" /><Relationship Type="http://schemas.openxmlformats.org/officeDocument/2006/relationships/notesMaster" Target="/ppt/notesMasters/notesMaster1.xml" Id="R95e80c475791494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43b3dab7ae4876" /><Relationship Type="http://schemas.openxmlformats.org/officeDocument/2006/relationships/notesMaster" Target="/ppt/notesMasters/notesMaster1.xml" Id="R5fb375f3dd7544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b5bf076378c434e" /><Relationship Type="http://schemas.openxmlformats.org/officeDocument/2006/relationships/notesMaster" Target="/ppt/notesMasters/notesMaster1.xml" Id="Rf7590a709eca4be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2754809c3e8424b" /><Relationship Type="http://schemas.openxmlformats.org/officeDocument/2006/relationships/notesMaster" Target="/ppt/notesMasters/notesMaster1.xml" Id="Rf485d86d279142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cbc02bacbdf4727" /><Relationship Type="http://schemas.openxmlformats.org/officeDocument/2006/relationships/notesMaster" Target="/ppt/notesMasters/notesMaster1.xml" Id="Rb38ac566bab24f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906310dd8e343c1" /><Relationship Type="http://schemas.openxmlformats.org/officeDocument/2006/relationships/notesMaster" Target="/ppt/notesMasters/notesMaster1.xml" Id="Re8cb31f7e93d4f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7ad98465d764d6e" /><Relationship Type="http://schemas.openxmlformats.org/officeDocument/2006/relationships/notesMaster" Target="/ppt/notesMasters/notesMaster1.xml" Id="Rc5af442e30844d7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796c3739fa14eca" /><Relationship Type="http://schemas.openxmlformats.org/officeDocument/2006/relationships/notesMaster" Target="/ppt/notesMasters/notesMaster1.xml" Id="R9c7e3dcb395b4e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https://lipsyncx.com/blog/multiple-lip-synced-shots-own-song</a:t>
            </a:r>
          </a:p>
          <a:p xmlns:a="http://schemas.openxmlformats.org/drawingml/2006/main">
            <a:r>
              <a:t>Original title: Make Several Lip-Synced Performance Shots From Your Own Song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2026-10-23T09:30:39.989Z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/blog-assets/scenario-guides-2026-10/music-a-poster.webp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https://lipsyncx.com/blog/multiple-lip-synced-shots-own-song</a:t>
            </a:r>
          </a:p>
          <a:p xmlns:a="http://schemas.openxmlformats.org/drawingml/2006/main">
            <a:r>
              <a:t>Original title: Make Several Lip-Synced Performance Shots From Your Own Song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2026-10-23T09:30:39.989Z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https://lipsyncx.com/blog/multiple-lip-synced-shots-own-song</a:t>
            </a:r>
          </a:p>
          <a:p xmlns:a="http://schemas.openxmlformats.org/drawingml/2006/main">
            <a:r>
              <a:t>Original title: Make Several Lip-Synced Performance Shots From Your Own Song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2026-10-23T09:30:39.989Z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https://lipsyncx.com/blog/multiple-lip-synced-shots-own-song</a:t>
            </a:r>
          </a:p>
          <a:p xmlns:a="http://schemas.openxmlformats.org/drawingml/2006/main">
            <a:r>
              <a:t>Original title: Make Several Lip-Synced Performance Shots From Your Own Song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2026-10-23T09:30:39.989Z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Image source: https://lipsyncx.com/blog-assets/scenario-guides-2026-10/music-input.webp</a:t>
            </a:r>
          </a:p>
          <a:p xmlns:a="http://schemas.openxmlformats.org/drawingml/2006/main">
            <a:r>
              <a:t>Images and product screenshots retain the original article's example context. Shared screenshots illustrate controls, rather than the specific example's render history.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https://lipsyncx.com/blog/multiple-lip-synced-shots-own-song</a:t>
            </a:r>
          </a:p>
          <a:p xmlns:a="http://schemas.openxmlformats.org/drawingml/2006/main">
            <a:r>
              <a:t>Original title: Make Several Lip-Synced Performance Shots From Your Own Song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2026-10-23T09:30:39.989Z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https://lipsyncx.com/blog/multiple-lip-synced-shots-own-song</a:t>
            </a:r>
          </a:p>
          <a:p xmlns:a="http://schemas.openxmlformats.org/drawingml/2006/main">
            <a:r>
              <a:t>Original title: Make Several Lip-Synced Performance Shots From Your Own Song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2026-10-23T09:30:39.989Z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https://lipsyncx.com/blog/multiple-lip-synced-shots-own-song</a:t>
            </a:r>
          </a:p>
          <a:p xmlns:a="http://schemas.openxmlformats.org/drawingml/2006/main">
            <a:r>
              <a:t>Original title: Make Several Lip-Synced Performance Shots From Your Own Song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2026-10-23T09:30:39.989Z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https://lipsyncx.com/blog/multiple-lip-synced-shots-own-song</a:t>
            </a:r>
          </a:p>
          <a:p xmlns:a="http://schemas.openxmlformats.org/drawingml/2006/main">
            <a:r>
              <a:t>Original title: Make Several Lip-Synced Performance Shots From Your Own Song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2026-10-23T09:30:39.989Z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d99d83d2ba4e8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9bd758ed684fa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df4f83d29a41d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c3644db1d14ce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302f8fced64dc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f8cb63773540f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EB0B9F6-DB5E-453D-8D89-A3FAFD8A50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CC9C1DC-8352-4180-AE33-7CC4344349F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A0AB1EE-1725-456B-A7DF-54D3D20B1A7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9140DB2-205B-426E-8624-66436E2538D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1F20414-67AE-40BC-B33B-70E9D448A6F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1659E65-1420-4123-997A-3EBEBDF2456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E835628-E865-493C-8443-AD00B13B37A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B66FA72-F0FE-4731-B5F1-64876D43E4A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A438613-9E36-4B98-A8BA-E22706B733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C87BCE2-4E5B-4B86-A580-D66988B778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981748ca25d4501" /><Relationship Type="http://schemas.openxmlformats.org/officeDocument/2006/relationships/slideLayout" Target="/ppt/slideLayouts/slideLayout1.xml" Id="R4ec22ca69f4d44ae" /><Relationship Type="http://schemas.openxmlformats.org/officeDocument/2006/relationships/slideLayout" Target="/ppt/slideLayouts/slideLayout2.xml" Id="R89b6b521d92047d9" /><Relationship Type="http://schemas.openxmlformats.org/officeDocument/2006/relationships/slideLayout" Target="/ppt/slideLayouts/slideLayout3.xml" Id="R4ad7543fb6c44b4a" /><Relationship Type="http://schemas.openxmlformats.org/officeDocument/2006/relationships/slideLayout" Target="/ppt/slideLayouts/slideLayout4.xml" Id="R63516b3bc4164682" /><Relationship Type="http://schemas.openxmlformats.org/officeDocument/2006/relationships/slideLayout" Target="/ppt/slideLayouts/slideLayout5.xml" Id="R27dacedfed874227" /><Relationship Type="http://schemas.openxmlformats.org/officeDocument/2006/relationships/slideLayout" Target="/ppt/slideLayouts/slideLayout6.xml" Id="Rf3d8bebef81145f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c22ca69f4d44ae"/>
    <p:sldLayoutId xmlns:r="http://schemas.openxmlformats.org/officeDocument/2006/relationships" id="2147483650" r:id="R89b6b521d92047d9"/>
    <p:sldLayoutId xmlns:r="http://schemas.openxmlformats.org/officeDocument/2006/relationships" id="2147483651" r:id="R4ad7543fb6c44b4a"/>
    <p:sldLayoutId xmlns:r="http://schemas.openxmlformats.org/officeDocument/2006/relationships" id="2147483652" r:id="R63516b3bc4164682"/>
    <p:sldLayoutId xmlns:r="http://schemas.openxmlformats.org/officeDocument/2006/relationships" id="2147483653" r:id="R27dacedfed874227"/>
    <p:sldLayoutId xmlns:r="http://schemas.openxmlformats.org/officeDocument/2006/relationships" id="2147483654" r:id="Rf3d8bebef81145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e07af7938240b7" /><Relationship Type="http://schemas.openxmlformats.org/officeDocument/2006/relationships/hyperlink" Target="https://lipsyncx.com/" TargetMode="External" Id="Rc3005c49508a4a02" /><Relationship Type="http://schemas.openxmlformats.org/officeDocument/2006/relationships/image" Target="/ppt/media/image.png" Id="R6785dfbdd8a04c38" /><Relationship Type="http://schemas.openxmlformats.org/officeDocument/2006/relationships/notesSlide" Target="/ppt/notesSlides/notesSlide1.xml" Id="R341c2caeba24413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89c5af06934868" /><Relationship Type="http://schemas.openxmlformats.org/officeDocument/2006/relationships/hyperlink" Target="https://lipsyncx.com/" TargetMode="External" Id="R32fc6b413ae1495d" /><Relationship Type="http://schemas.openxmlformats.org/officeDocument/2006/relationships/notesSlide" Target="/ppt/notesSlides/notesSlide2.xml" Id="R6ee8af2c22264f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13fc3de169416a" /><Relationship Type="http://schemas.openxmlformats.org/officeDocument/2006/relationships/hyperlink" Target="https://lipsyncx.com/" TargetMode="External" Id="R4f96687ee4a9427b" /><Relationship Type="http://schemas.openxmlformats.org/officeDocument/2006/relationships/notesSlide" Target="/ppt/notesSlides/notesSlide3.xml" Id="Rd7dd4cc9912147b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e8a429b1154051" /><Relationship Type="http://schemas.openxmlformats.org/officeDocument/2006/relationships/hyperlink" Target="https://lipsyncx.com/" TargetMode="External" Id="Ra32d0ff8c40344b9" /><Relationship Type="http://schemas.openxmlformats.org/officeDocument/2006/relationships/image" Target="/ppt/media/image2.png" Id="R1dff6e862408499c" /><Relationship Type="http://schemas.openxmlformats.org/officeDocument/2006/relationships/notesSlide" Target="/ppt/notesSlides/notesSlide4.xml" Id="R4e44ecdb79ce470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2230a0880a4aee" /><Relationship Type="http://schemas.openxmlformats.org/officeDocument/2006/relationships/hyperlink" Target="https://lipsyncx.com/" TargetMode="External" Id="Ra3e2864f17e5456e" /><Relationship Type="http://schemas.openxmlformats.org/officeDocument/2006/relationships/notesSlide" Target="/ppt/notesSlides/notesSlide5.xml" Id="Reb87bf40d98e45d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3fa9cbc558460e" /><Relationship Type="http://schemas.openxmlformats.org/officeDocument/2006/relationships/hyperlink" Target="https://lipsyncx.com/" TargetMode="External" Id="R39f3bdb7fd064c0f" /><Relationship Type="http://schemas.openxmlformats.org/officeDocument/2006/relationships/notesSlide" Target="/ppt/notesSlides/notesSlide6.xml" Id="Rc2ba38ec8b074c4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b9f9dce1534cbf" /><Relationship Type="http://schemas.openxmlformats.org/officeDocument/2006/relationships/hyperlink" Target="https://lipsyncx.com/" TargetMode="External" Id="R4dc9b26ff2294640" /><Relationship Type="http://schemas.openxmlformats.org/officeDocument/2006/relationships/notesSlide" Target="/ppt/notesSlides/notesSlide7.xml" Id="R38e93495d2b84d8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de6f4d8b92429d" /><Relationship Type="http://schemas.openxmlformats.org/officeDocument/2006/relationships/hyperlink" Target="https://lipsyncx.com/" TargetMode="External" Id="Rb3625fba6524438e" /><Relationship Type="http://schemas.openxmlformats.org/officeDocument/2006/relationships/hyperlink" Target="https://lipsyncx.com/" TargetMode="External" Id="Ra48a396c1ba44131" /><Relationship Type="http://schemas.openxmlformats.org/officeDocument/2006/relationships/notesSlide" Target="/ppt/notesSlides/notesSlide8.xml" Id="Rf75433bab5d348b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84A856DF-88B0-435F-A308-7831129CE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3005c49508a4a02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6E5349E-3138-408D-BB24-6FB346149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2855E4A3-BB54-4421-ABE7-8911DB66A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2F48149A-A574-4585-A0A0-5BF314D80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Several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performance shots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from one song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81BD3FB4-AB52-4819-BFCC-58C145B8E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Exact audio excerpts and one fixed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master timeline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884E8E-EAE6-4938-AB9D-2AC7B7FBA9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85dfbdd8a04c38"/>
          <a:stretch xmlns:a="http://schemas.openxmlformats.org/drawingml/2006/main"/>
        </p:blipFill>
        <p:spPr>
          <a:xfrm xmlns:a="http://schemas.openxmlformats.org/drawingml/2006/main">
            <a:off x="7297503" y="1428750"/>
            <a:ext cx="3464394" cy="4324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22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897FB4A-520A-49E4-8408-5AF2DB205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fixed master audio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E31611A6-A7FE-408A-B491-A39E1DD1A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32fc6b413ae1495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574033A-F2B7-4328-9DC8-148287B39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C1B132DC-3E47-4887-9D62-29D6B024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Final recording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38F0B0AB-71F4-4AC5-88FF-20769014C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an authorized song master and keep its timing unchanged.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16CE1BF5-89BC-4028-B716-46A8EF6FA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Changes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2DD3035B-D42C-46EC-9DAC-87D2BDAA7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Tempo, intro length or a new vocal take can break alignment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with existing renders.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B69E22D5-8CB3-41DB-87CA-B6C043AA6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Reference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1EAAC6FC-AF96-4A68-852B-98F1D3992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the master as the final timeline’s audio source.</a:t>
            </a:r>
          </a:p>
        </p:txBody>
      </p:sp>
    </p:spTree>
    <p:extLst>
      <p:ext uri="{BB962C8B-B14F-4D97-AF65-F5344CB8AC3E}">
        <p14:creationId xmlns:p14="http://schemas.microsoft.com/office/powerpoint/2010/main" val="15295341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3D9121B-617A-4481-B990-2528B7107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shot log before generation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4A563AFB-6CAE-458A-A6DC-5A99738AF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4f96687ee4a9427b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5FB9D04-E8A4-4131-BD05-3A8B7F409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69A348-3449-48EE-88BB-8AAB4ACED9F3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523744"/>
                <a:gridCol w="2304288"/>
                <a:gridCol w="2304288"/>
                <a:gridCol w="3840480"/>
              </a:tblGrid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File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Master start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Master end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Job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verse-a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00:12.000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00:20.000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First performance shot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chorus-a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00:36.000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00:44.000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Chorus close-up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chorus-b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00:36.000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00:44.000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Alternative take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5" name="table-context">
            <a:extLst xmlns:a="http://schemas.openxmlformats.org/drawingml/2006/main">
              <a:ext uri="{FF2B5EF4-FFF2-40B4-BE49-F238E27FC236}">
                <a16:creationId xmlns:a16="http://schemas.microsoft.com/office/drawing/2014/main" id="{D5FF4E2D-B270-4C74-8761-1FBBEEBAD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Planning example from the article. Record any lead-in as part of the source offset.</a:t>
            </a:r>
          </a:p>
        </p:txBody>
      </p:sp>
    </p:spTree>
    <p:extLst>
      <p:ext uri="{BB962C8B-B14F-4D97-AF65-F5344CB8AC3E}">
        <p14:creationId xmlns:p14="http://schemas.microsoft.com/office/powerpoint/2010/main" val="4436604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74515BB-D4F7-44E1-B99F-72D68A632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performance source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B50F8BFF-DDF3-472F-9C93-968F89F0A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a32d0ff8c40344b9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4335EA7-3F09-40F6-9B42-8F4F5916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973968-4DC6-4419-992A-AA7B6F296C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ff6e862408499c"/>
          <a:stretch xmlns:a="http://schemas.openxmlformats.org/drawingml/2006/main"/>
        </p:blipFill>
        <p:spPr>
          <a:xfrm xmlns:a="http://schemas.openxmlformats.org/drawingml/2006/main">
            <a:off x="609600" y="2613252"/>
            <a:ext cx="4286250" cy="2412546"/>
          </a:xfrm>
          <a:prstGeom xmlns:a="http://schemas.openxmlformats.org/drawingml/2006/main" prst="rect">
            <a:avLst/>
          </a:prstGeom>
        </p:spPr>
      </p:pic>
      <p:sp>
        <p:nvSpPr>
          <p:cNvPr id="5" name="label-0">
            <a:extLst xmlns:a="http://schemas.openxmlformats.org/drawingml/2006/main">
              <a:ext uri="{FF2B5EF4-FFF2-40B4-BE49-F238E27FC236}">
                <a16:creationId xmlns:a16="http://schemas.microsoft.com/office/drawing/2014/main" id="{83E4A65A-BFBB-4601-BF0D-79133DF00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7907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Face</a:t>
            </a:r>
          </a:p>
        </p:txBody>
      </p:sp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55AEF4C8-3F07-4B80-857B-0419BAFDD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098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a readable mouth without a microphone 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hand covering it.</a:t>
            </a:r>
          </a:p>
        </p:txBody>
      </p:sp>
      <p:sp>
        <p:nvSpPr>
          <p:cNvPr id="7" name="label-1">
            <a:extLst xmlns:a="http://schemas.openxmlformats.org/drawingml/2006/main">
              <a:ext uri="{FF2B5EF4-FFF2-40B4-BE49-F238E27FC236}">
                <a16:creationId xmlns:a16="http://schemas.microsoft.com/office/drawing/2014/main" id="{F9DDFBD5-EE49-4EF2-9ADB-A177A49A9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Identity</a:t>
            </a:r>
          </a:p>
        </p:txBody>
      </p:sp>
      <p:sp>
        <p:nvSpPr>
          <p:cNvPr id="8" name="body-1">
            <a:extLst xmlns:a="http://schemas.openxmlformats.org/drawingml/2006/main">
              <a:ext uri="{FF2B5EF4-FFF2-40B4-BE49-F238E27FC236}">
                <a16:creationId xmlns:a16="http://schemas.microsoft.com/office/drawing/2014/main" id="{3D7C9871-6374-48CD-9B45-C07F6675A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3855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consistent authorized images for one performer.</a:t>
            </a:r>
          </a:p>
        </p:txBody>
      </p:sp>
      <p:sp>
        <p:nvSpPr>
          <p:cNvPr id="9" name="label-2">
            <a:extLst xmlns:a="http://schemas.openxmlformats.org/drawingml/2006/main">
              <a:ext uri="{FF2B5EF4-FFF2-40B4-BE49-F238E27FC236}">
                <a16:creationId xmlns:a16="http://schemas.microsoft.com/office/drawing/2014/main" id="{1F3A1281-E618-4B01-98CC-865794CFB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482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Alternative visuals</a:t>
            </a:r>
          </a:p>
        </p:txBody>
      </p:sp>
      <p:sp>
        <p:nvSpPr>
          <p:cNvPr id="10" name="body-2">
            <a:extLst xmlns:a="http://schemas.openxmlformats.org/drawingml/2006/main">
              <a:ext uri="{FF2B5EF4-FFF2-40B4-BE49-F238E27FC236}">
                <a16:creationId xmlns:a16="http://schemas.microsoft.com/office/drawing/2014/main" id="{02BC02E1-9A1B-408E-A8C8-02226AF88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Unrelated portraits should be treated as different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performers.</a:t>
            </a:r>
          </a:p>
        </p:txBody>
      </p:sp>
    </p:spTree>
    <p:extLst>
      <p:ext uri="{BB962C8B-B14F-4D97-AF65-F5344CB8AC3E}">
        <p14:creationId xmlns:p14="http://schemas.microsoft.com/office/powerpoint/2010/main" val="17400686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F2B7995-20DB-4BB6-8E44-0C6DC4580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exact excerpt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9F64856A-27C8-4AC6-AAC3-070166439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a3e2864f17e5456e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2CDCFB6-1E28-4F87-8081-D25B9C182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D51C510A-AF3F-4BBA-86C3-00F58920D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Audio selection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AA213D9B-915B-47E8-8B47-F0AB1DC9E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Export the logged time range and check the first syllable.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58C73D27-D624-445F-AE7D-E511A52C3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Generation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CD990299-A47D-4439-B39D-38C300E2E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Upload the portrait and excerpt to Make Photo Sing, then read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quote.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916FB1E8-4361-4E0F-9D9F-E600B3F8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Pilot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CCA36A22-2C7B-42A5-A00B-D8F8887E4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Generate a short phrase before preparing all the shots.</a:t>
            </a:r>
          </a:p>
        </p:txBody>
      </p:sp>
    </p:spTree>
    <p:extLst>
      <p:ext uri="{BB962C8B-B14F-4D97-AF65-F5344CB8AC3E}">
        <p14:creationId xmlns:p14="http://schemas.microsoft.com/office/powerpoint/2010/main" val="14059835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096A659-8572-4DE2-9D91-A1239A5AA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performance comparison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81A9C23-7F81-4C8A-93C9-BBE8396D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39f3bdb7fd064c0f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3C120BE-FB07-4005-9338-FFBE392C9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B02D15B6-E28C-4DD5-9CB0-BCC956FCC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Timing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E036CFC6-BB51-4009-A595-DC5341755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Listen for closures and vowels in the same source phrase.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C11AADE9-57FA-4B83-9E95-EB6BAD12A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Image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B629C7DE-ACEA-49E6-AF5F-68F2BFE27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Inspect the full result for facial distortion and clipped endings.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B06033F7-2E78-4C4C-82EE-E7D04DEED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Source example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45AE5E40-4768-4FA8-8337-B66D7648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guide’s two alternative performers share an audio excerpt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starting at zero seconds.</a:t>
            </a:r>
          </a:p>
        </p:txBody>
      </p:sp>
    </p:spTree>
    <p:extLst>
      <p:ext uri="{BB962C8B-B14F-4D97-AF65-F5344CB8AC3E}">
        <p14:creationId xmlns:p14="http://schemas.microsoft.com/office/powerpoint/2010/main" val="12211796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8B437D0-A5D9-4E53-AE73-8B735A5E8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final timeline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EA85BE0-D598-4018-9B6A-C8F2B3F38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4dc9b26ff2294640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44D7B27-11DE-4844-A97D-094241486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4155CF4E-0B82-40FF-8E1A-06853114E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Placement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BD6D2231-E1ED-43B0-A753-DB6BF776D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Put each generated clip at its logged master start time.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7D75F821-7E9D-483B-A13E-F5BB021E0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Duplicate audio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0A4A4883-DFCC-421D-BA9D-55B6B3CE2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the clip audio to check alignment, then mute it to avoid an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echo.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D681985C-3705-4065-8F52-C8574BB9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Picture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alternatives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EF01CAA7-AAFF-4544-8173-362D7B066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Replace the picture over the same range while the master stays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fixed. Avoid stretching the performance.</a:t>
            </a:r>
          </a:p>
        </p:txBody>
      </p:sp>
    </p:spTree>
    <p:extLst>
      <p:ext uri="{BB962C8B-B14F-4D97-AF65-F5344CB8AC3E}">
        <p14:creationId xmlns:p14="http://schemas.microsoft.com/office/powerpoint/2010/main" val="17461700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19EE94C-4CF8-44A4-8B4F-787880FC8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416E03B1-7BF4-4F9C-9510-F6A503900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3625fba6524438e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DD31ABC-2536-45A9-8AC5-A38B68A78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91206B70-88A8-40BD-A34D-9FF5B1F8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8744AB39-8877-44A1-BD30-5BD8B64C5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a48a396c1ba44131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4DEC9341-9C48-4140-BA8D-7C2EC0FE6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4898A002-D102-4187-B603-BA2D8E6CD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6C286CCA-0D33-44BC-9024-C5068EA3B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https://lipsyncx.com/blog/multiple-lip-synced-shots-own-song</a:t>
            </a:r>
          </a:p>
        </p:txBody>
      </p:sp>
    </p:spTree>
    <p:extLst>
      <p:ext uri="{BB962C8B-B14F-4D97-AF65-F5344CB8AC3E}">
        <p14:creationId xmlns:p14="http://schemas.microsoft.com/office/powerpoint/2010/main" val="17387756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2026-10-24T06:48:27.7780000Z</dcterms:created>
  <dcterms:modified xsi:type="dcterms:W3CDTF">2026-10-24T06:48:27.7780000Z</dcterms:modified>
</coreProperties>
</file>