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4bdb78d3f841f9" /><Relationship Type="http://schemas.openxmlformats.org/officeDocument/2006/relationships/extended-properties" Target="/docProps/app.xml" Id="R5208db8a355f4b87" /><Relationship Type="http://schemas.openxmlformats.org/officeDocument/2006/relationships/officeDocument" Target="/ppt/presentation.xml" Id="Rbbe88f95bd5545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ad2849b00d483c"/>
  </p:sldMasterIdLst>
  <p:notesMasterIdLst>
    <p:notesMasterId xmlns:r="http://schemas.openxmlformats.org/officeDocument/2006/relationships" r:id="Rb90b56149df64be6"/>
  </p:notesMasterIdLst>
  <p:sldIdLst>
    <p:sldId xmlns:r="http://schemas.openxmlformats.org/officeDocument/2006/relationships" id="256" r:id="R69d7484842994978"/>
    <p:sldId xmlns:r="http://schemas.openxmlformats.org/officeDocument/2006/relationships" id="257" r:id="Rd4eabde31cd34107"/>
    <p:sldId xmlns:r="http://schemas.openxmlformats.org/officeDocument/2006/relationships" id="258" r:id="Rd6fb57269d844f33"/>
    <p:sldId xmlns:r="http://schemas.openxmlformats.org/officeDocument/2006/relationships" id="259" r:id="Rb2f83edf2ec04106"/>
    <p:sldId xmlns:r="http://schemas.openxmlformats.org/officeDocument/2006/relationships" id="260" r:id="Rde8285023c5840cf"/>
    <p:sldId xmlns:r="http://schemas.openxmlformats.org/officeDocument/2006/relationships" id="261" r:id="Racb67267018d4eec"/>
    <p:sldId xmlns:r="http://schemas.openxmlformats.org/officeDocument/2006/relationships" id="262" r:id="R11662304380f4d82"/>
    <p:sldId xmlns:r="http://schemas.openxmlformats.org/officeDocument/2006/relationships" id="263" r:id="R884b9468669e44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cc50bdb35f4aae" /><Relationship Type="http://schemas.openxmlformats.org/officeDocument/2006/relationships/slideMaster" Target="/ppt/slideMasters/slideMaster1.xml" Id="R60ad2849b00d483c" /><Relationship Type="http://schemas.openxmlformats.org/officeDocument/2006/relationships/notesMaster" Target="/ppt/notesMasters/notesMaster1.xml" Id="Rb90b56149df64be6" /><Relationship Type="http://schemas.openxmlformats.org/officeDocument/2006/relationships/presProps" Target="/ppt/presProps.xml" Id="Rb05d413e25114a2a" /><Relationship Type="http://schemas.openxmlformats.org/officeDocument/2006/relationships/tableStyles" Target="/ppt/tableStyles.xml" Id="Rd95fd05a6583446f" /><Relationship Type="http://schemas.openxmlformats.org/officeDocument/2006/relationships/slide" Target="/ppt/slides/slide1.xml" Id="R69d7484842994978" /><Relationship Type="http://schemas.openxmlformats.org/officeDocument/2006/relationships/slide" Target="/ppt/slides/slide2.xml" Id="Rd4eabde31cd34107" /><Relationship Type="http://schemas.openxmlformats.org/officeDocument/2006/relationships/slide" Target="/ppt/slides/slide3.xml" Id="Rd6fb57269d844f33" /><Relationship Type="http://schemas.openxmlformats.org/officeDocument/2006/relationships/slide" Target="/ppt/slides/slide4.xml" Id="Rb2f83edf2ec04106" /><Relationship Type="http://schemas.openxmlformats.org/officeDocument/2006/relationships/slide" Target="/ppt/slides/slide5.xml" Id="Rde8285023c5840cf" /><Relationship Type="http://schemas.openxmlformats.org/officeDocument/2006/relationships/slide" Target="/ppt/slides/slide6.xml" Id="Racb67267018d4eec" /><Relationship Type="http://schemas.openxmlformats.org/officeDocument/2006/relationships/slide" Target="/ppt/slides/slide7.xml" Id="R11662304380f4d82" /><Relationship Type="http://schemas.openxmlformats.org/officeDocument/2006/relationships/slide" Target="/ppt/slides/slide8.xml" Id="R884b9468669e44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51a8f7b64645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e25ca4050e4c12" /><Relationship Type="http://schemas.openxmlformats.org/officeDocument/2006/relationships/notesMaster" Target="/ppt/notesMasters/notesMaster1.xml" Id="R33ee849ef0d840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6fcad55aa64180" /><Relationship Type="http://schemas.openxmlformats.org/officeDocument/2006/relationships/notesMaster" Target="/ppt/notesMasters/notesMaster1.xml" Id="R423c879898f04a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4290b4ace84118" /><Relationship Type="http://schemas.openxmlformats.org/officeDocument/2006/relationships/notesMaster" Target="/ppt/notesMasters/notesMaster1.xml" Id="R1bc04ac9552f4e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1bced89d69411d" /><Relationship Type="http://schemas.openxmlformats.org/officeDocument/2006/relationships/notesMaster" Target="/ppt/notesMasters/notesMaster1.xml" Id="Rb1ccbf06b38e4b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aa9d358f8249b3" /><Relationship Type="http://schemas.openxmlformats.org/officeDocument/2006/relationships/notesMaster" Target="/ppt/notesMasters/notesMaster1.xml" Id="R39e5cf3c24fa4a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c1e4c74dcd4340" /><Relationship Type="http://schemas.openxmlformats.org/officeDocument/2006/relationships/notesMaster" Target="/ppt/notesMasters/notesMaster1.xml" Id="R387d789805a44e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9b165190af4ee2" /><Relationship Type="http://schemas.openxmlformats.org/officeDocument/2006/relationships/notesMaster" Target="/ppt/notesMasters/notesMaster1.xml" Id="Re9af5e3c116140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2e9ee77a7f4a02" /><Relationship Type="http://schemas.openxmlformats.org/officeDocument/2006/relationships/notesMaster" Target="/ppt/notesMasters/notesMaster1.xml" Id="R14491f6feafa4c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/blog-assets/scenario-guides-2026-10/podcast-poster.webp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https://lipsyncx.com/blog-assets/scenario-guides-2026-10/podcast-input.webp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https://lipsyncx.com/blog/podcast-intro-talking-host-video</a:t>
            </a:r>
          </a:p>
          <a:p xmlns:a="http://schemas.openxmlformats.org/drawingml/2006/main">
            <a:r>
              <a:t>Original title: Turn Your Podcast Intro Audio Into a Talking Host Clip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2026-10-23T09:30:37.746Z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dd4095c55943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3c2086d1bf49e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7857aabfdd434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0e8f26f69a43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1ac5a76a114ab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382a7f2fca4c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F2D4DF-FB7B-46B4-9A4A-65D63037A3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854BAA9-8C96-4F9C-8531-CC602D32854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7BF9DF8-9BB4-4423-AA81-69DB92000A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816FBF-F1A8-49C4-9F22-C357C9F2E0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5EA0026-38BE-4DD6-87E2-7FFA2A6C64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AD80EA-8E12-4BE9-86F0-B39C839EE8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1B76350-194D-4B69-ADD6-DCD4672847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85CBFB0-6EB7-4158-A00B-B9C29E11599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115991-8CE8-4A84-B85A-73F6B36309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81BB69-5C43-46A0-8C1B-F41D7D6546A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f867c765ca4a98" /><Relationship Type="http://schemas.openxmlformats.org/officeDocument/2006/relationships/slideLayout" Target="/ppt/slideLayouts/slideLayout1.xml" Id="R0b1c7ac465514f94" /><Relationship Type="http://schemas.openxmlformats.org/officeDocument/2006/relationships/slideLayout" Target="/ppt/slideLayouts/slideLayout2.xml" Id="Rc834b83bd77a4279" /><Relationship Type="http://schemas.openxmlformats.org/officeDocument/2006/relationships/slideLayout" Target="/ppt/slideLayouts/slideLayout3.xml" Id="R7fa03c07f5844709" /><Relationship Type="http://schemas.openxmlformats.org/officeDocument/2006/relationships/slideLayout" Target="/ppt/slideLayouts/slideLayout4.xml" Id="R66eb2d3c6b974bbe" /><Relationship Type="http://schemas.openxmlformats.org/officeDocument/2006/relationships/slideLayout" Target="/ppt/slideLayouts/slideLayout5.xml" Id="Rd263cd1468504ee3" /><Relationship Type="http://schemas.openxmlformats.org/officeDocument/2006/relationships/slideLayout" Target="/ppt/slideLayouts/slideLayout6.xml" Id="R17f71cbdb4e843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1c7ac465514f94"/>
    <p:sldLayoutId xmlns:r="http://schemas.openxmlformats.org/officeDocument/2006/relationships" id="2147483650" r:id="Rc834b83bd77a4279"/>
    <p:sldLayoutId xmlns:r="http://schemas.openxmlformats.org/officeDocument/2006/relationships" id="2147483651" r:id="R7fa03c07f5844709"/>
    <p:sldLayoutId xmlns:r="http://schemas.openxmlformats.org/officeDocument/2006/relationships" id="2147483652" r:id="R66eb2d3c6b974bbe"/>
    <p:sldLayoutId xmlns:r="http://schemas.openxmlformats.org/officeDocument/2006/relationships" id="2147483653" r:id="Rd263cd1468504ee3"/>
    <p:sldLayoutId xmlns:r="http://schemas.openxmlformats.org/officeDocument/2006/relationships" id="2147483654" r:id="R17f71cbdb4e843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bd63e9a2134744" /><Relationship Type="http://schemas.openxmlformats.org/officeDocument/2006/relationships/hyperlink" Target="https://lipsyncx.com/" TargetMode="External" Id="R5056628e1c4e4e85" /><Relationship Type="http://schemas.openxmlformats.org/officeDocument/2006/relationships/image" Target="/ppt/media/image.png" Id="Rf1211f097dce4ccf" /><Relationship Type="http://schemas.openxmlformats.org/officeDocument/2006/relationships/notesSlide" Target="/ppt/notesSlides/notesSlide1.xml" Id="R6d6ff2f0dd4f44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211eda48b6400c" /><Relationship Type="http://schemas.openxmlformats.org/officeDocument/2006/relationships/hyperlink" Target="https://lipsyncx.com/" TargetMode="External" Id="R6f01a28a6d4b4ae1" /><Relationship Type="http://schemas.openxmlformats.org/officeDocument/2006/relationships/notesSlide" Target="/ppt/notesSlides/notesSlide2.xml" Id="Rc1f65b2ccf7848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1cb27f652649b2" /><Relationship Type="http://schemas.openxmlformats.org/officeDocument/2006/relationships/hyperlink" Target="https://lipsyncx.com/" TargetMode="External" Id="R499ebbe4663d4cc1" /><Relationship Type="http://schemas.openxmlformats.org/officeDocument/2006/relationships/image" Target="/ppt/media/image2.png" Id="R86d806a4b7e3465d" /><Relationship Type="http://schemas.openxmlformats.org/officeDocument/2006/relationships/notesSlide" Target="/ppt/notesSlides/notesSlide3.xml" Id="R9ed23c11b56241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1948ca9e36471c" /><Relationship Type="http://schemas.openxmlformats.org/officeDocument/2006/relationships/hyperlink" Target="https://lipsyncx.com/" TargetMode="External" Id="R7b5b0988bf3441d3" /><Relationship Type="http://schemas.openxmlformats.org/officeDocument/2006/relationships/notesSlide" Target="/ppt/notesSlides/notesSlide4.xml" Id="R7de7f091951841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bbb70d9a3c4e0c" /><Relationship Type="http://schemas.openxmlformats.org/officeDocument/2006/relationships/hyperlink" Target="https://lipsyncx.com/" TargetMode="External" Id="R8fd8b86fcbe6448c" /><Relationship Type="http://schemas.openxmlformats.org/officeDocument/2006/relationships/notesSlide" Target="/ppt/notesSlides/notesSlide5.xml" Id="R736d631b1c044d9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dbbcb11e124af0" /><Relationship Type="http://schemas.openxmlformats.org/officeDocument/2006/relationships/hyperlink" Target="https://lipsyncx.com/" TargetMode="External" Id="Rde9efe3ed8ea479d" /><Relationship Type="http://schemas.openxmlformats.org/officeDocument/2006/relationships/notesSlide" Target="/ppt/notesSlides/notesSlide6.xml" Id="Reb07ab1c082042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045e995b8e4f3d" /><Relationship Type="http://schemas.openxmlformats.org/officeDocument/2006/relationships/hyperlink" Target="https://lipsyncx.com/" TargetMode="External" Id="R2a2fd775e2e14c66" /><Relationship Type="http://schemas.openxmlformats.org/officeDocument/2006/relationships/notesSlide" Target="/ppt/notesSlides/notesSlide7.xml" Id="R424427467e1b46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8fc78e985f45cd" /><Relationship Type="http://schemas.openxmlformats.org/officeDocument/2006/relationships/hyperlink" Target="https://lipsyncx.com/" TargetMode="External" Id="Rc2f4126d7b9140ce" /><Relationship Type="http://schemas.openxmlformats.org/officeDocument/2006/relationships/hyperlink" Target="https://lipsyncx.com/" TargetMode="External" Id="R2fb1ed2b4a894098" /><Relationship Type="http://schemas.openxmlformats.org/officeDocument/2006/relationships/notesSlide" Target="/ppt/notesSlides/notesSlide8.xml" Id="R449f1589d6ec4e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47B666D-FDB7-4E5F-8540-B61308F6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056628e1c4e4e85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54FA4C9-F9DB-4467-8619-C825A3A0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067B443-29E1-476E-A1A6-E2CE2876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3B84DB02-7C34-42F6-A49F-E0A80FF8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talking host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podcast intro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4BA7869A-DCE5-4B0B-9A3D-FEFC4A7EE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short video teaser from an existing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introduction recording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89833-F831-47BE-8952-4899D34598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211f097dce4ccf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940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3AB0DE7-DFA2-4A8C-BADD-84F6BC37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useful intro excerpt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498DA9D-9CDF-4605-BA87-71417A84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f01a28a6d4b4ae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9270F89-1A01-43A6-A818-D5497F0D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7C0B2BF-6B9E-463E-8874-5EFB237E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Content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84434A5-AB7A-4FEB-9428-16C8DC9E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self-contained section with the show name, topic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reason to listen.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ED8F80E-82C8-41FB-BBEC-AB4A7A37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First test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4E8544B-3577-45E3-8E80-9139EEC6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5–10 second sentence before extending the opening.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D19B625-78BA-4AFA-872C-FA052361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0AE4DAD5-90D5-4279-ACF0-46737E09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Leave long sponsor reads and housekeeping outside the first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sample.</a:t>
            </a:r>
          </a:p>
        </p:txBody>
      </p:sp>
    </p:spTree>
    <p:extLst>
      <p:ext uri="{BB962C8B-B14F-4D97-AF65-F5344CB8AC3E}">
        <p14:creationId xmlns:p14="http://schemas.microsoft.com/office/powerpoint/2010/main" val="164519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12276D-22F2-44EC-B54E-EA7542BA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host portrait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F85B1EB-E231-4B07-AEE2-0998700B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99ebbe4663d4cc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407E35C-4F6A-42DD-8134-D114C8CD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A2696-1120-43EE-9BE9-CD9E508059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806a4b7e3465d"/>
          <a:stretch xmlns:a="http://schemas.openxmlformats.org/drawingml/2006/main"/>
        </p:blipFill>
        <p:spPr>
          <a:xfrm xmlns:a="http://schemas.openxmlformats.org/drawingml/2006/main">
            <a:off x="1083945" y="1733550"/>
            <a:ext cx="333756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B77A1CB8-970E-4CA1-8DBF-3670FDB4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Permission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387529A3-2405-4CB3-AF27-BFBF7879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an authorized host image.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E9A0F582-A79E-46AE-8E6C-B3E35828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Mouth visibility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FAA83200-A8C2-4A91-A75B-3996D9D2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microphones and props away from the lips.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7F91F71F-8ECD-4FC0-ABA6-016C6902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Framing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B8E5878F-F0C3-4F0A-94EB-B03C7B0A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Leave enough room around the head for the intended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crop.</a:t>
            </a:r>
          </a:p>
        </p:txBody>
      </p:sp>
    </p:spTree>
    <p:extLst>
      <p:ext uri="{BB962C8B-B14F-4D97-AF65-F5344CB8AC3E}">
        <p14:creationId xmlns:p14="http://schemas.microsoft.com/office/powerpoint/2010/main" val="9485710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BD64AB-D8E5-4F7D-9732-6CCE3B99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existing voice recording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7245D82-87AE-4A51-8EDA-67249DD5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b5b0988bf3441d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6DCAED7-936D-42E1-8F92-3E1C2872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6E154FA-DF05-45D7-B987-D6608236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 mode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A39E56E-5997-4030-9DC9-A2CFD20E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the finished intro without rewriting it into Text mode.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E038805-D8D3-4AA4-AF0B-0E349B20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Speech first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92428BE-1C07-4ED6-922B-3C856D7C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Test a speech-only excerpt if a long jingle obscures the first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words.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74BC97A-A14B-4F17-A78B-5D359D4F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Music later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79B6DAE-FA99-4418-91BB-0A94A9B0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the jingle in the editor for precise timing and levels.</a:t>
            </a:r>
          </a:p>
        </p:txBody>
      </p:sp>
    </p:spTree>
    <p:extLst>
      <p:ext uri="{BB962C8B-B14F-4D97-AF65-F5344CB8AC3E}">
        <p14:creationId xmlns:p14="http://schemas.microsoft.com/office/powerpoint/2010/main" val="20454962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90070A-7EF0-4CE9-A28A-B25E1707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host render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3C9B481-B4A0-467A-BD79-02B0548B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fd8b86fcbe6448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85CC68B-ED76-4D34-85ED-5EFB7008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209FC4B-2757-472E-8948-20F5E65B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9A678FD3-4D0F-493D-9CC2-02E93B14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active model, resolution and estimated credits.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399C791-33D8-47DD-8A42-9B7A32FB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Names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9B8AA1F-4415-4816-A547-D8D299C0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show title, guest names and final instruction in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96424C0-BD05-42BD-B031-8D5886A1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2D71532-9CBB-44B5-BF58-42CD81FF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consonants, sentence endings and distracting head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movement.</a:t>
            </a:r>
          </a:p>
        </p:txBody>
      </p:sp>
    </p:spTree>
    <p:extLst>
      <p:ext uri="{BB962C8B-B14F-4D97-AF65-F5344CB8AC3E}">
        <p14:creationId xmlns:p14="http://schemas.microsoft.com/office/powerpoint/2010/main" val="5166821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114300-7783-4B6C-8121-19B5AD97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teaser edit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CFA3147-FE5B-4134-A15D-D8E9BC2C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e9efe3ed8ea479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26AB9C4-DCF7-4F11-B562-DE2EF388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11525-8CD2-4E4C-8A7E-B7C65CD76839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Element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Question to check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Host intro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Does the topic match the excerpt?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Episode excerpt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Are speaker changes understandable?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Music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Can viewers hear the speech clearly?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End card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Are the show name and listening destination correct?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9348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3A97F56-1D36-4021-BF6A-0EEC5840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export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AE9C01E-82B9-4B3E-9D84-1667E699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a2fd775e2e14c6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804798E-B966-432C-85E7-99A98881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84703F8-F5A5-43C7-A029-0150D3E5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Alignment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10EFD24-F1E5-42A1-8C84-B1C73A68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approved recording aligned with the lip-synced picture.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32474A39-F5CA-4C6F-9630-5F8F99D8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Assembly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05375A1-E1F0-4573-B14B-50B8E32B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captions and cut to real interview footage or other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authorized visuals.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F014400-57EB-47B1-992F-34D7F563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Scope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B5A5188-1CE1-4A70-8022-9FEAC8A3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talking portrait creates a host segment, rather than recovering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unrecorded interview footage.</a:t>
            </a:r>
          </a:p>
        </p:txBody>
      </p:sp>
    </p:spTree>
    <p:extLst>
      <p:ext uri="{BB962C8B-B14F-4D97-AF65-F5344CB8AC3E}">
        <p14:creationId xmlns:p14="http://schemas.microsoft.com/office/powerpoint/2010/main" val="3440798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CA983C-35EA-44CB-A0C0-8AE254BE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73A0FCC-0899-4F0A-8C6D-D2C6ECCC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2f4126d7b9140c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F3F0E61-9BE9-4B8B-B01D-2775755B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0F7EFBC9-2E08-4D4D-8372-F42C23C4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A2649C77-38D8-4974-8918-7CC52B70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fb1ed2b4a894098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0E22278F-D484-4BD4-8FF8-0675B1AB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42E3EC0B-00A9-4985-B6A1-DE7A4CFB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C9A54503-91EE-453C-B2CA-B579359F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https://lipsyncx.com/blog/podcast-intro-talking-host-video</a:t>
            </a:r>
          </a:p>
        </p:txBody>
      </p:sp>
    </p:spTree>
    <p:extLst>
      <p:ext uri="{BB962C8B-B14F-4D97-AF65-F5344CB8AC3E}">
        <p14:creationId xmlns:p14="http://schemas.microsoft.com/office/powerpoint/2010/main" val="18964040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2026-10-24T06:48:28.0910000Z</dcterms:created>
  <dcterms:modified xsi:type="dcterms:W3CDTF">2026-10-24T06:48:28.0910000Z</dcterms:modified>
</coreProperties>
</file>