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b7ad17de0de476c" /><Relationship Type="http://schemas.openxmlformats.org/officeDocument/2006/relationships/extended-properties" Target="/docProps/app.xml" Id="R7ea9e4a0ee0f47c4" /><Relationship Type="http://schemas.openxmlformats.org/officeDocument/2006/relationships/officeDocument" Target="/ppt/presentation.xml" Id="R9881ea85cf5448a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fb47ed181ad4724"/>
  </p:sldMasterIdLst>
  <p:notesMasterIdLst>
    <p:notesMasterId xmlns:r="http://schemas.openxmlformats.org/officeDocument/2006/relationships" r:id="R1daf7c74c95b4ff5"/>
  </p:notesMasterIdLst>
  <p:sldIdLst>
    <p:sldId xmlns:r="http://schemas.openxmlformats.org/officeDocument/2006/relationships" id="256" r:id="R84f8611bcbb94a19"/>
    <p:sldId xmlns:r="http://schemas.openxmlformats.org/officeDocument/2006/relationships" id="257" r:id="R4f5c6c19d3254f35"/>
    <p:sldId xmlns:r="http://schemas.openxmlformats.org/officeDocument/2006/relationships" id="258" r:id="R05195dd4e11c4f2d"/>
    <p:sldId xmlns:r="http://schemas.openxmlformats.org/officeDocument/2006/relationships" id="259" r:id="R083f5c8184de4f33"/>
    <p:sldId xmlns:r="http://schemas.openxmlformats.org/officeDocument/2006/relationships" id="260" r:id="R661b9c6d17ed4b6c"/>
    <p:sldId xmlns:r="http://schemas.openxmlformats.org/officeDocument/2006/relationships" id="261" r:id="Rcc9469c2303747f8"/>
    <p:sldId xmlns:r="http://schemas.openxmlformats.org/officeDocument/2006/relationships" id="262" r:id="Re933b2aa386e4310"/>
    <p:sldId xmlns:r="http://schemas.openxmlformats.org/officeDocument/2006/relationships" id="263" r:id="R025d2ade91714d2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f29faf5148f41f2" /><Relationship Type="http://schemas.openxmlformats.org/officeDocument/2006/relationships/slideMaster" Target="/ppt/slideMasters/slideMaster1.xml" Id="Rbfb47ed181ad4724" /><Relationship Type="http://schemas.openxmlformats.org/officeDocument/2006/relationships/notesMaster" Target="/ppt/notesMasters/notesMaster1.xml" Id="R1daf7c74c95b4ff5" /><Relationship Type="http://schemas.openxmlformats.org/officeDocument/2006/relationships/presProps" Target="/ppt/presProps.xml" Id="R51a3a60a96b940c4" /><Relationship Type="http://schemas.openxmlformats.org/officeDocument/2006/relationships/tableStyles" Target="/ppt/tableStyles.xml" Id="Re0f083418f4b4b53" /><Relationship Type="http://schemas.openxmlformats.org/officeDocument/2006/relationships/slide" Target="/ppt/slides/slide1.xml" Id="R84f8611bcbb94a19" /><Relationship Type="http://schemas.openxmlformats.org/officeDocument/2006/relationships/slide" Target="/ppt/slides/slide2.xml" Id="R4f5c6c19d3254f35" /><Relationship Type="http://schemas.openxmlformats.org/officeDocument/2006/relationships/slide" Target="/ppt/slides/slide3.xml" Id="R05195dd4e11c4f2d" /><Relationship Type="http://schemas.openxmlformats.org/officeDocument/2006/relationships/slide" Target="/ppt/slides/slide4.xml" Id="R083f5c8184de4f33" /><Relationship Type="http://schemas.openxmlformats.org/officeDocument/2006/relationships/slide" Target="/ppt/slides/slide5.xml" Id="R661b9c6d17ed4b6c" /><Relationship Type="http://schemas.openxmlformats.org/officeDocument/2006/relationships/slide" Target="/ppt/slides/slide6.xml" Id="Rcc9469c2303747f8" /><Relationship Type="http://schemas.openxmlformats.org/officeDocument/2006/relationships/slide" Target="/ppt/slides/slide7.xml" Id="Re933b2aa386e4310" /><Relationship Type="http://schemas.openxmlformats.org/officeDocument/2006/relationships/slide" Target="/ppt/slides/slide8.xml" Id="R025d2ade91714d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72a1439385840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50c5fe9bd0429d" /><Relationship Type="http://schemas.openxmlformats.org/officeDocument/2006/relationships/notesMaster" Target="/ppt/notesMasters/notesMaster1.xml" Id="R6a8720a8f4114a9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8b97dbc03f647f7" /><Relationship Type="http://schemas.openxmlformats.org/officeDocument/2006/relationships/notesMaster" Target="/ppt/notesMasters/notesMaster1.xml" Id="Rcb38d3a40ebc47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9eb4c7f44c24a3f" /><Relationship Type="http://schemas.openxmlformats.org/officeDocument/2006/relationships/notesMaster" Target="/ppt/notesMasters/notesMaster1.xml" Id="R8add5e85dae142f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940ed759c9e49ec" /><Relationship Type="http://schemas.openxmlformats.org/officeDocument/2006/relationships/notesMaster" Target="/ppt/notesMasters/notesMaster1.xml" Id="Rbde23aee98464a0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bbc98e6aac04fe8" /><Relationship Type="http://schemas.openxmlformats.org/officeDocument/2006/relationships/notesMaster" Target="/ppt/notesMasters/notesMaster1.xml" Id="R41a2d76c96f84c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1202d9f2c52410f" /><Relationship Type="http://schemas.openxmlformats.org/officeDocument/2006/relationships/notesMaster" Target="/ppt/notesMasters/notesMaster1.xml" Id="R62a353e36e3641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75a1f22144243ea" /><Relationship Type="http://schemas.openxmlformats.org/officeDocument/2006/relationships/notesMaster" Target="/ppt/notesMasters/notesMaster1.xml" Id="Rab3542c94fcc403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43349ab89ec4b91" /><Relationship Type="http://schemas.openxmlformats.org/officeDocument/2006/relationships/notesMaster" Target="/ppt/notesMasters/notesMaster1.xml" Id="Rd2cb299e7eb6439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https://lipsyncx.com/blog/software-rollout-announcement-video</a:t>
            </a:r>
          </a:p>
          <a:p xmlns:a="http://schemas.openxmlformats.org/drawingml/2006/main">
            <a:r>
              <a:t>Original title: Make a Software Rollout Announcement Video From an Approved Voiceover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2026-10-23T09:30:26.483Z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/blog-assets/scenario-guides-2026-10/rollout-before-poster.webp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https://lipsyncx.com/blog/software-rollout-announcement-video</a:t>
            </a:r>
          </a:p>
          <a:p xmlns:a="http://schemas.openxmlformats.org/drawingml/2006/main">
            <a:r>
              <a:t>Original title: Make a Software Rollout Announcement Video From an Approved Voiceover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2026-10-23T09:30:26.483Z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https://lipsyncx.com/blog/software-rollout-announcement-video</a:t>
            </a:r>
          </a:p>
          <a:p xmlns:a="http://schemas.openxmlformats.org/drawingml/2006/main">
            <a:r>
              <a:t>Original title: Make a Software Rollout Announcement Video From an Approved Voiceover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2026-10-23T09:30:26.483Z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https://lipsyncx.com/blog/software-rollout-announcement-video</a:t>
            </a:r>
          </a:p>
          <a:p xmlns:a="http://schemas.openxmlformats.org/drawingml/2006/main">
            <a:r>
              <a:t>Original title: Make a Software Rollout Announcement Video From an Approved Voiceover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2026-10-23T09:30:26.483Z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Image source: https://lipsyncx.com/blog-assets/scenario-guides-2026-10/rollout-input.webp</a:t>
            </a:r>
          </a:p>
          <a:p xmlns:a="http://schemas.openxmlformats.org/drawingml/2006/main">
            <a:r>
              <a:t>Images and product screenshots retain the original article's example context. Shared screenshots illustrate controls, rather than the specific example's render history.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https://lipsyncx.com/blog/software-rollout-announcement-video</a:t>
            </a:r>
          </a:p>
          <a:p xmlns:a="http://schemas.openxmlformats.org/drawingml/2006/main">
            <a:r>
              <a:t>Original title: Make a Software Rollout Announcement Video From an Approved Voiceover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2026-10-23T09:30:26.483Z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https://lipsyncx.com/blog/software-rollout-announcement-video</a:t>
            </a:r>
          </a:p>
          <a:p xmlns:a="http://schemas.openxmlformats.org/drawingml/2006/main">
            <a:r>
              <a:t>Original title: Make a Software Rollout Announcement Video From an Approved Voiceover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2026-10-23T09:30:26.483Z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https://lipsyncx.com/blog/software-rollout-announcement-video</a:t>
            </a:r>
          </a:p>
          <a:p xmlns:a="http://schemas.openxmlformats.org/drawingml/2006/main">
            <a:r>
              <a:t>Original title: Make a Software Rollout Announcement Video From an Approved Voiceover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2026-10-23T09:30:26.483Z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https://lipsyncx.com/blog/software-rollout-announcement-video</a:t>
            </a:r>
          </a:p>
          <a:p xmlns:a="http://schemas.openxmlformats.org/drawingml/2006/main">
            <a:r>
              <a:t>Original title: Make a Software Rollout Announcement Video From an Approved Voiceover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2026-10-23T09:30:26.483Z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66e11eb0e640c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fbc99b6d8b4f4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c807e863d1411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a4f081b9c941b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4489a0e03e48b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d17150628d4bd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1651BEA-7097-4183-A85A-17C48D1E67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CDAC3FE-0680-4F90-A13F-C90122CD49D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888A2A8-37AE-45C3-91C9-E55FA203F8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31B49A7-8C40-426C-995D-863717149DD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F9449A7-D1F7-4116-878F-E77D1081E6A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A9E303D-8190-4042-88DD-5A1E23B6DC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0C74191-87EF-4DCE-97E7-C0913151801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2658396-A0FD-4428-8BC6-3F7DCA2AEEB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020BD03-979E-49EE-B338-4013D45439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24DE9A7-6159-4E6D-8592-62DFFD45AE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bd1c4cd9574a2d" /><Relationship Type="http://schemas.openxmlformats.org/officeDocument/2006/relationships/slideLayout" Target="/ppt/slideLayouts/slideLayout1.xml" Id="Rad28528639ef43b4" /><Relationship Type="http://schemas.openxmlformats.org/officeDocument/2006/relationships/slideLayout" Target="/ppt/slideLayouts/slideLayout2.xml" Id="R873ac06d5cb84a77" /><Relationship Type="http://schemas.openxmlformats.org/officeDocument/2006/relationships/slideLayout" Target="/ppt/slideLayouts/slideLayout3.xml" Id="R20b2ed187e514c28" /><Relationship Type="http://schemas.openxmlformats.org/officeDocument/2006/relationships/slideLayout" Target="/ppt/slideLayouts/slideLayout4.xml" Id="Rc8b67412de264c34" /><Relationship Type="http://schemas.openxmlformats.org/officeDocument/2006/relationships/slideLayout" Target="/ppt/slideLayouts/slideLayout5.xml" Id="R302314dc2bb94f35" /><Relationship Type="http://schemas.openxmlformats.org/officeDocument/2006/relationships/slideLayout" Target="/ppt/slideLayouts/slideLayout6.xml" Id="R0c8bdc83df90427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28528639ef43b4"/>
    <p:sldLayoutId xmlns:r="http://schemas.openxmlformats.org/officeDocument/2006/relationships" id="2147483650" r:id="R873ac06d5cb84a77"/>
    <p:sldLayoutId xmlns:r="http://schemas.openxmlformats.org/officeDocument/2006/relationships" id="2147483651" r:id="R20b2ed187e514c28"/>
    <p:sldLayoutId xmlns:r="http://schemas.openxmlformats.org/officeDocument/2006/relationships" id="2147483652" r:id="Rc8b67412de264c34"/>
    <p:sldLayoutId xmlns:r="http://schemas.openxmlformats.org/officeDocument/2006/relationships" id="2147483653" r:id="R302314dc2bb94f35"/>
    <p:sldLayoutId xmlns:r="http://schemas.openxmlformats.org/officeDocument/2006/relationships" id="2147483654" r:id="R0c8bdc83df90427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9cd8788adf4e5b" /><Relationship Type="http://schemas.openxmlformats.org/officeDocument/2006/relationships/hyperlink" Target="https://lipsyncx.com/" TargetMode="External" Id="R02a57b9e322f4a41" /><Relationship Type="http://schemas.openxmlformats.org/officeDocument/2006/relationships/image" Target="/ppt/media/image.png" Id="Rabfbc5b07061489b" /><Relationship Type="http://schemas.openxmlformats.org/officeDocument/2006/relationships/notesSlide" Target="/ppt/notesSlides/notesSlide1.xml" Id="Rc9423e34daf649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a5cbdbe8ec466d" /><Relationship Type="http://schemas.openxmlformats.org/officeDocument/2006/relationships/hyperlink" Target="https://lipsyncx.com/" TargetMode="External" Id="R5a956cf5e21d4eb7" /><Relationship Type="http://schemas.openxmlformats.org/officeDocument/2006/relationships/notesSlide" Target="/ppt/notesSlides/notesSlide2.xml" Id="Rb01182ff94f34a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d44b7e0e634fcc" /><Relationship Type="http://schemas.openxmlformats.org/officeDocument/2006/relationships/hyperlink" Target="https://lipsyncx.com/" TargetMode="External" Id="R1068d94083124088" /><Relationship Type="http://schemas.openxmlformats.org/officeDocument/2006/relationships/notesSlide" Target="/ppt/notesSlides/notesSlide3.xml" Id="R7d8c68416ac743c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eee6e0a0d34a0e" /><Relationship Type="http://schemas.openxmlformats.org/officeDocument/2006/relationships/hyperlink" Target="https://lipsyncx.com/" TargetMode="External" Id="Rb10f0313a7fd4e0d" /><Relationship Type="http://schemas.openxmlformats.org/officeDocument/2006/relationships/image" Target="/ppt/media/image2.png" Id="R6221f64459d741f6" /><Relationship Type="http://schemas.openxmlformats.org/officeDocument/2006/relationships/notesSlide" Target="/ppt/notesSlides/notesSlide4.xml" Id="Rcf6f3afbf3ab4f3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9487c7151f4331" /><Relationship Type="http://schemas.openxmlformats.org/officeDocument/2006/relationships/hyperlink" Target="https://lipsyncx.com/" TargetMode="External" Id="R1050a7dc692040fb" /><Relationship Type="http://schemas.openxmlformats.org/officeDocument/2006/relationships/notesSlide" Target="/ppt/notesSlides/notesSlide5.xml" Id="Rcb4aec80f6704cf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a9fdc54fc44967" /><Relationship Type="http://schemas.openxmlformats.org/officeDocument/2006/relationships/hyperlink" Target="https://lipsyncx.com/" TargetMode="External" Id="R070106e8389b4694" /><Relationship Type="http://schemas.openxmlformats.org/officeDocument/2006/relationships/notesSlide" Target="/ppt/notesSlides/notesSlide6.xml" Id="R290c11f76cc942b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983748618649b6" /><Relationship Type="http://schemas.openxmlformats.org/officeDocument/2006/relationships/hyperlink" Target="https://lipsyncx.com/" TargetMode="External" Id="Rce76e7f017e444ad" /><Relationship Type="http://schemas.openxmlformats.org/officeDocument/2006/relationships/notesSlide" Target="/ppt/notesSlides/notesSlide7.xml" Id="Ra5dcd6ba5f7e4a7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eeda0bcdae4e27" /><Relationship Type="http://schemas.openxmlformats.org/officeDocument/2006/relationships/hyperlink" Target="https://lipsyncx.com/" TargetMode="External" Id="Re23bd9f9271447d8" /><Relationship Type="http://schemas.openxmlformats.org/officeDocument/2006/relationships/hyperlink" Target="https://lipsyncx.com/" TargetMode="External" Id="Rae9f38cca6f84bbf" /><Relationship Type="http://schemas.openxmlformats.org/officeDocument/2006/relationships/notesSlide" Target="/ppt/notesSlides/notesSlide8.xml" Id="Rc46ddc72e69f4a6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112F838-FB9A-40A4-AD45-A1600A468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02a57b9e322f4a41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9215437-1E45-4D4C-9D75-7E84618B8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8A855C8C-DEE3-4B9A-AFB1-811212D26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B4F64910-77D1-469F-A23B-4DAC246C0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software-rollout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announcement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video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D899928D-A98C-4B7D-B21B-556F62C4B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Short presenter assets from an approved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voiceover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D93C3C-5FED-422E-ABAC-73C1F837EB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fbc5b07061489b"/>
          <a:stretch xmlns:a="http://schemas.openxmlformats.org/drawingml/2006/main"/>
        </p:blipFill>
        <p:spPr>
          <a:xfrm xmlns:a="http://schemas.openxmlformats.org/drawingml/2006/main">
            <a:off x="7297503" y="1428750"/>
            <a:ext cx="3464394" cy="4324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9090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7E19B57-E55E-4BE3-B9A4-B5F59D04F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approved announcement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4B33682F-8C39-422D-9198-623AFC4D2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5a956cf5e21d4eb7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7CD7C56-481F-4E57-979C-9346ABD15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D61BC5-41D8-429A-B297-623C7E953E95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619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Field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Information the viewer needs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Change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The system or process that changes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Time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Date, local time, timezone and any access pause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Action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The next employee step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Help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durable internal destination or support channel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00877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F66889D-3496-4D9A-892B-D3731BDFE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Three clips with separate jobs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C6D44A8D-1C9D-4982-9AB5-6E1495DFD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068d94083124088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E058D26-901F-466A-9CCA-3A417DE90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0EC472A7-45BE-4D3F-A45D-7783A379E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Before launch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2CB48859-5171-4DEC-8C1F-32DF6DCD7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Point employees to the migration checklist and confirmed timing.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91CEC4A9-F50F-467A-AB02-2B9C547B3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Launch day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4A3E6193-2F45-4374-A3E6-8E9C69C83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State the sign-in step and where to get help.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A7384F3F-DD4D-4563-A745-E1F701940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Help reminder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6D95B299-2FBA-4FFE-A708-31F6C80C5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Explain the support route and the information to include in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request.</a:t>
            </a:r>
          </a:p>
        </p:txBody>
      </p:sp>
    </p:spTree>
    <p:extLst>
      <p:ext uri="{BB962C8B-B14F-4D97-AF65-F5344CB8AC3E}">
        <p14:creationId xmlns:p14="http://schemas.microsoft.com/office/powerpoint/2010/main" val="4180706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B7AFDF9-45FA-467D-8725-D6A833A6E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consistent presenter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E8F01CE-71A5-4968-9FD1-64CD2CAB3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10f0313a7fd4e0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21FE14D-4FDB-4572-89FC-64EFC722D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295F4E-5A11-4414-B0EA-5B1519BA71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21f64459d741f6"/>
          <a:stretch xmlns:a="http://schemas.openxmlformats.org/drawingml/2006/main"/>
        </p:blipFill>
        <p:spPr>
          <a:xfrm xmlns:a="http://schemas.openxmlformats.org/drawingml/2006/main">
            <a:off x="609600" y="2613252"/>
            <a:ext cx="4286250" cy="2412546"/>
          </a:xfrm>
          <a:prstGeom xmlns:a="http://schemas.openxmlformats.org/drawingml/2006/main" prst="rect">
            <a:avLst/>
          </a:prstGeom>
        </p:spPr>
      </p:pic>
      <p:sp>
        <p:nvSpPr>
          <p:cNvPr id="5" name="label-0">
            <a:extLst xmlns:a="http://schemas.openxmlformats.org/drawingml/2006/main">
              <a:ext uri="{FF2B5EF4-FFF2-40B4-BE49-F238E27FC236}">
                <a16:creationId xmlns:a16="http://schemas.microsoft.com/office/drawing/2014/main" id="{6F777011-6792-4145-B6B5-A02D03E49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7907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Approved artwork</a:t>
            </a:r>
          </a:p>
        </p:txBody>
      </p:sp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595A1AE3-3A02-4F5E-A271-0F6E1C5D8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098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Reuse the authorized presenter or mascot across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set.</a:t>
            </a:r>
          </a:p>
        </p:txBody>
      </p:sp>
      <p:sp>
        <p:nvSpPr>
          <p:cNvPr id="7" name="label-1">
            <a:extLst xmlns:a="http://schemas.openxmlformats.org/drawingml/2006/main">
              <a:ext uri="{FF2B5EF4-FFF2-40B4-BE49-F238E27FC236}">
                <a16:creationId xmlns:a16="http://schemas.microsoft.com/office/drawing/2014/main" id="{C0463252-4205-4304-877B-3C80972AA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Finished audio</a:t>
            </a:r>
          </a:p>
        </p:txBody>
      </p:sp>
      <p:sp>
        <p:nvSpPr>
          <p:cNvPr id="8" name="body-1">
            <a:extLst xmlns:a="http://schemas.openxmlformats.org/drawingml/2006/main">
              <a:ext uri="{FF2B5EF4-FFF2-40B4-BE49-F238E27FC236}">
                <a16:creationId xmlns:a16="http://schemas.microsoft.com/office/drawing/2014/main" id="{DEC0D6FC-5DB3-4A5A-B97E-711A21457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3855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Audio and upload the voiceover that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content owner approved.</a:t>
            </a:r>
          </a:p>
        </p:txBody>
      </p:sp>
      <p:sp>
        <p:nvSpPr>
          <p:cNvPr id="9" name="label-2">
            <a:extLst xmlns:a="http://schemas.openxmlformats.org/drawingml/2006/main">
              <a:ext uri="{FF2B5EF4-FFF2-40B4-BE49-F238E27FC236}">
                <a16:creationId xmlns:a16="http://schemas.microsoft.com/office/drawing/2014/main" id="{CE21C69F-F5B0-4F56-BBC3-40D8ACE7F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482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Accuracy</a:t>
            </a:r>
          </a:p>
        </p:txBody>
      </p:sp>
      <p:sp>
        <p:nvSpPr>
          <p:cNvPr id="10" name="body-2">
            <a:extLst xmlns:a="http://schemas.openxmlformats.org/drawingml/2006/main">
              <a:ext uri="{FF2B5EF4-FFF2-40B4-BE49-F238E27FC236}">
                <a16:creationId xmlns:a16="http://schemas.microsoft.com/office/drawing/2014/main" id="{BED39AD5-206A-48A4-BA60-5E78DF5BB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Replay product names, dates and the final instruction.</a:t>
            </a:r>
          </a:p>
        </p:txBody>
      </p:sp>
    </p:spTree>
    <p:extLst>
      <p:ext uri="{BB962C8B-B14F-4D97-AF65-F5344CB8AC3E}">
        <p14:creationId xmlns:p14="http://schemas.microsoft.com/office/powerpoint/2010/main" val="7155596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51F0B41-A755-425A-A87E-FBDB8A62F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pronunciation pilot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37D01CE-8BA1-41B1-8139-4BD5481E7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050a7dc692040fb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EBE4A5F-90B2-4FF4-AEF4-69839EC60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7ECDD142-759D-4993-A9F1-104079090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Sample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24D8B5DB-3FE7-449D-A72E-44F8A6CD3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Start with 5–10 seconds containing the hardest product name.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F0014A9E-AF0A-4B02-BF5C-0EE87B2C6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Quote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A2D451F9-7239-460C-AFFB-97E54F159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the model, resolution and estimated credits.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93D776FD-F2AC-4E41-8582-17905642F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Version changes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8394E7F0-9C57-44DD-80CA-D8F0D0477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revised recording can require another paid render.</a:t>
            </a:r>
          </a:p>
        </p:txBody>
      </p:sp>
    </p:spTree>
    <p:extLst>
      <p:ext uri="{BB962C8B-B14F-4D97-AF65-F5344CB8AC3E}">
        <p14:creationId xmlns:p14="http://schemas.microsoft.com/office/powerpoint/2010/main" val="2514927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DF6C85C-64E4-41D8-B540-8F05741D3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content and visual check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A2C28265-C3BB-4E08-8CF2-B7C7E70CD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070106e8389b4694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E7EC400-90D4-4D53-B3A4-A398F9C44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EF4338E3-8CE0-4763-AD88-147BA3BAA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Instruction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EEFD0C8D-F6CE-4095-9B77-C58612AA0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intelligibility, caption accuracy and complete sentence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endings.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BA6F9171-CAB7-4426-B6C7-4A0F0F11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Picture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9CCBA54C-A65E-4025-AEC6-34108142F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Inspect the mouth, pauses and face stability.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8BD1B839-B3E4-4058-A884-014B74340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Record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BB9E74FA-835B-4A90-A50D-2DCFC0187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Save the approved script, audio, artwork version, MP4 and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reviewer name.</a:t>
            </a:r>
          </a:p>
        </p:txBody>
      </p:sp>
    </p:spTree>
    <p:extLst>
      <p:ext uri="{BB962C8B-B14F-4D97-AF65-F5344CB8AC3E}">
        <p14:creationId xmlns:p14="http://schemas.microsoft.com/office/powerpoint/2010/main" val="4842573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33B0137-95B2-4511-83C4-2BCEFFF59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written source of truth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52D4991-3D36-4817-8D59-BC1943920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e76e7f017e444a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79B2C47-B3C8-4034-B993-6C646C655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E0F08EC7-7348-4BEA-8A7F-AF38DF007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End card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A904C32C-FC2D-4C0A-8934-386110925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volatile dates and URLs in an editable layer too.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6FD3BEE2-88D9-40FB-9572-2BBF8F8F2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Distribution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AD8EB00A-2874-40ED-82A8-ABE49B951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Place a usable help link in the existing email or intranet post.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DB3A8886-5277-473F-A9BF-E5FD7AFAE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Reporting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19B0EA3A-AC55-49B9-8375-B3C763A99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the communication platform’s reporting. An MP4 alone does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not provide read receipts or completion tracking.</a:t>
            </a:r>
          </a:p>
        </p:txBody>
      </p:sp>
    </p:spTree>
    <p:extLst>
      <p:ext uri="{BB962C8B-B14F-4D97-AF65-F5344CB8AC3E}">
        <p14:creationId xmlns:p14="http://schemas.microsoft.com/office/powerpoint/2010/main" val="21236187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6BC130C-CA1D-4056-AE19-E1999823D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A977EB73-4E46-451A-8C33-5EBDF7C97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e23bd9f9271447d8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538086C-9591-41FE-95EC-3F5896A8B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A6E9C3AE-E0BB-41D1-AD71-91F90C9E6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9B7AA466-1B84-4C01-A4F2-D0050BCFA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ae9f38cca6f84bbf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8F72CBDC-5A90-42D0-9546-A0DFCA528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B38DDF61-966D-455B-9D2D-D1089874E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A94BFD95-B0B9-4DCC-9ED4-624AC696A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https://lipsyncx.com/blog/software-rollout-announcement-video</a:t>
            </a:r>
          </a:p>
        </p:txBody>
      </p:sp>
    </p:spTree>
    <p:extLst>
      <p:ext uri="{BB962C8B-B14F-4D97-AF65-F5344CB8AC3E}">
        <p14:creationId xmlns:p14="http://schemas.microsoft.com/office/powerpoint/2010/main" val="1372512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2026-10-24T06:48:28.4470000Z</dcterms:created>
  <dcterms:modified xsi:type="dcterms:W3CDTF">2026-10-24T06:48:28.4470000Z</dcterms:modified>
</coreProperties>
</file>