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0d7e315e9c41cd" /><Relationship Type="http://schemas.openxmlformats.org/officeDocument/2006/relationships/extended-properties" Target="/docProps/app.xml" Id="R15ffb98187d94da1" /><Relationship Type="http://schemas.openxmlformats.org/officeDocument/2006/relationships/officeDocument" Target="/ppt/presentation.xml" Id="Re6784649e0814a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985e064b1e402d"/>
  </p:sldMasterIdLst>
  <p:notesMasterIdLst>
    <p:notesMasterId xmlns:r="http://schemas.openxmlformats.org/officeDocument/2006/relationships" r:id="Rc08d336313a147c0"/>
  </p:notesMasterIdLst>
  <p:sldIdLst>
    <p:sldId xmlns:r="http://schemas.openxmlformats.org/officeDocument/2006/relationships" id="256" r:id="R5b1fd173d1894084"/>
    <p:sldId xmlns:r="http://schemas.openxmlformats.org/officeDocument/2006/relationships" id="257" r:id="R9f2e495b5f034dc8"/>
    <p:sldId xmlns:r="http://schemas.openxmlformats.org/officeDocument/2006/relationships" id="258" r:id="R5ffc2e5782af4469"/>
    <p:sldId xmlns:r="http://schemas.openxmlformats.org/officeDocument/2006/relationships" id="259" r:id="R38f3cfc25a2645ea"/>
    <p:sldId xmlns:r="http://schemas.openxmlformats.org/officeDocument/2006/relationships" id="260" r:id="R67654591bc2542c3"/>
    <p:sldId xmlns:r="http://schemas.openxmlformats.org/officeDocument/2006/relationships" id="261" r:id="R6fdf7e0575ee4b13"/>
    <p:sldId xmlns:r="http://schemas.openxmlformats.org/officeDocument/2006/relationships" id="262" r:id="R0d4e7f7c378841a4"/>
    <p:sldId xmlns:r="http://schemas.openxmlformats.org/officeDocument/2006/relationships" id="263" r:id="R57fa179154d14a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7263536d1e486e" /><Relationship Type="http://schemas.openxmlformats.org/officeDocument/2006/relationships/slideMaster" Target="/ppt/slideMasters/slideMaster1.xml" Id="Rb0985e064b1e402d" /><Relationship Type="http://schemas.openxmlformats.org/officeDocument/2006/relationships/notesMaster" Target="/ppt/notesMasters/notesMaster1.xml" Id="Rc08d336313a147c0" /><Relationship Type="http://schemas.openxmlformats.org/officeDocument/2006/relationships/presProps" Target="/ppt/presProps.xml" Id="R5b517ae069fc4674" /><Relationship Type="http://schemas.openxmlformats.org/officeDocument/2006/relationships/tableStyles" Target="/ppt/tableStyles.xml" Id="Rb93b615308d04d40" /><Relationship Type="http://schemas.openxmlformats.org/officeDocument/2006/relationships/slide" Target="/ppt/slides/slide1.xml" Id="R5b1fd173d1894084" /><Relationship Type="http://schemas.openxmlformats.org/officeDocument/2006/relationships/slide" Target="/ppt/slides/slide2.xml" Id="R9f2e495b5f034dc8" /><Relationship Type="http://schemas.openxmlformats.org/officeDocument/2006/relationships/slide" Target="/ppt/slides/slide3.xml" Id="R5ffc2e5782af4469" /><Relationship Type="http://schemas.openxmlformats.org/officeDocument/2006/relationships/slide" Target="/ppt/slides/slide4.xml" Id="R38f3cfc25a2645ea" /><Relationship Type="http://schemas.openxmlformats.org/officeDocument/2006/relationships/slide" Target="/ppt/slides/slide5.xml" Id="R67654591bc2542c3" /><Relationship Type="http://schemas.openxmlformats.org/officeDocument/2006/relationships/slide" Target="/ppt/slides/slide6.xml" Id="R6fdf7e0575ee4b13" /><Relationship Type="http://schemas.openxmlformats.org/officeDocument/2006/relationships/slide" Target="/ppt/slides/slide7.xml" Id="R0d4e7f7c378841a4" /><Relationship Type="http://schemas.openxmlformats.org/officeDocument/2006/relationships/slide" Target="/ppt/slides/slide8.xml" Id="R57fa179154d14a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bf00bee2e14c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aa1b9357934191" /><Relationship Type="http://schemas.openxmlformats.org/officeDocument/2006/relationships/notesMaster" Target="/ppt/notesMasters/notesMaster1.xml" Id="R942fc8c0f98341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19d9e182e24b58" /><Relationship Type="http://schemas.openxmlformats.org/officeDocument/2006/relationships/notesMaster" Target="/ppt/notesMasters/notesMaster1.xml" Id="R4566602629b844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162c78f8f646e5" /><Relationship Type="http://schemas.openxmlformats.org/officeDocument/2006/relationships/notesMaster" Target="/ppt/notesMasters/notesMaster1.xml" Id="Reb442a2c550243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82b4bf1ae849fa" /><Relationship Type="http://schemas.openxmlformats.org/officeDocument/2006/relationships/notesMaster" Target="/ppt/notesMasters/notesMaster1.xml" Id="R9433409c324042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98be73986d4741" /><Relationship Type="http://schemas.openxmlformats.org/officeDocument/2006/relationships/notesMaster" Target="/ppt/notesMasters/notesMaster1.xml" Id="R1448c74b7b7140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0b11bd3e8c49e5" /><Relationship Type="http://schemas.openxmlformats.org/officeDocument/2006/relationships/notesMaster" Target="/ppt/notesMasters/notesMaster1.xml" Id="Rb84dae8e7efb41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e704c0cd1d445f" /><Relationship Type="http://schemas.openxmlformats.org/officeDocument/2006/relationships/notesMaster" Target="/ppt/notesMasters/notesMaster1.xml" Id="Rd422803148a542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5f396689b5439f" /><Relationship Type="http://schemas.openxmlformats.org/officeDocument/2006/relationships/notesMaster" Target="/ppt/notesMasters/notesMaster1.xml" Id="Ra6ad9790a3dd48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/blog-assets/scenario-guides-2026-10/animal-poster.webp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https://lipsyncx.com/blog-assets/scenario-guides-2026-10/animal-input.webp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https://lipsyncx.com/blog/talking-animal-educational-video</a:t>
            </a:r>
          </a:p>
          <a:p xmlns:a="http://schemas.openxmlformats.org/drawingml/2006/main">
            <a:r>
              <a:t>Original title: Make a Talking Animal Educational Video With One Verified Fact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2026-10-23T09:30:30.956Z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https://www.nps.gov/isro/learn/nature/red-fox.htm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0eacd562f74ab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37e86d7445487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89da0fa230416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543f7f613243b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8add681870455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eac196703b4b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E4E1CB-48B4-4272-93DC-7043778548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55B75BA-E701-463F-860F-7DD2230C85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1E0BD1D-07BC-4FC9-8648-60101F1708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41CC582-A722-4551-B88D-A6195894ED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29CD0EE-CCD5-47D7-98E7-C0DF804CD7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0359176-7988-4AAB-835B-5145ACA5B3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6FFC90F-94EC-4AAA-8CCE-1C638911FF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0BBE738-3904-4EB9-9B9A-BB7B6D2119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78BCBE-D185-40D4-9553-804207FDD7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75703B2-BF29-47C8-8B9D-014CC3B39A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4bc143c5f4489d" /><Relationship Type="http://schemas.openxmlformats.org/officeDocument/2006/relationships/slideLayout" Target="/ppt/slideLayouts/slideLayout1.xml" Id="Ra9563c7d2bef4fdf" /><Relationship Type="http://schemas.openxmlformats.org/officeDocument/2006/relationships/slideLayout" Target="/ppt/slideLayouts/slideLayout2.xml" Id="R923e3cda3d734f91" /><Relationship Type="http://schemas.openxmlformats.org/officeDocument/2006/relationships/slideLayout" Target="/ppt/slideLayouts/slideLayout3.xml" Id="R55c8bf297fbc483f" /><Relationship Type="http://schemas.openxmlformats.org/officeDocument/2006/relationships/slideLayout" Target="/ppt/slideLayouts/slideLayout4.xml" Id="Rcff79af6c693490c" /><Relationship Type="http://schemas.openxmlformats.org/officeDocument/2006/relationships/slideLayout" Target="/ppt/slideLayouts/slideLayout5.xml" Id="R3691cbb471864529" /><Relationship Type="http://schemas.openxmlformats.org/officeDocument/2006/relationships/slideLayout" Target="/ppt/slideLayouts/slideLayout6.xml" Id="Rc359619ee51b4f2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563c7d2bef4fdf"/>
    <p:sldLayoutId xmlns:r="http://schemas.openxmlformats.org/officeDocument/2006/relationships" id="2147483650" r:id="R923e3cda3d734f91"/>
    <p:sldLayoutId xmlns:r="http://schemas.openxmlformats.org/officeDocument/2006/relationships" id="2147483651" r:id="R55c8bf297fbc483f"/>
    <p:sldLayoutId xmlns:r="http://schemas.openxmlformats.org/officeDocument/2006/relationships" id="2147483652" r:id="Rcff79af6c693490c"/>
    <p:sldLayoutId xmlns:r="http://schemas.openxmlformats.org/officeDocument/2006/relationships" id="2147483653" r:id="R3691cbb471864529"/>
    <p:sldLayoutId xmlns:r="http://schemas.openxmlformats.org/officeDocument/2006/relationships" id="2147483654" r:id="Rc359619ee51b4f2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b69f0de30f4bad" /><Relationship Type="http://schemas.openxmlformats.org/officeDocument/2006/relationships/hyperlink" Target="https://lipsyncx.com/" TargetMode="External" Id="R9493f96b51df434c" /><Relationship Type="http://schemas.openxmlformats.org/officeDocument/2006/relationships/image" Target="/ppt/media/image.png" Id="R0c5b51685c3c4911" /><Relationship Type="http://schemas.openxmlformats.org/officeDocument/2006/relationships/notesSlide" Target="/ppt/notesSlides/notesSlide1.xml" Id="R843536ad160d440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3a8d50f0f846de" /><Relationship Type="http://schemas.openxmlformats.org/officeDocument/2006/relationships/hyperlink" Target="https://lipsyncx.com/" TargetMode="External" Id="R53fb4b245adc46ea" /><Relationship Type="http://schemas.openxmlformats.org/officeDocument/2006/relationships/notesSlide" Target="/ppt/notesSlides/notesSlide2.xml" Id="R77aea3c7643a48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9f1d0e1a2d4b4a" /><Relationship Type="http://schemas.openxmlformats.org/officeDocument/2006/relationships/hyperlink" Target="https://lipsyncx.com/" TargetMode="External" Id="Rb6b0612f904847b7" /><Relationship Type="http://schemas.openxmlformats.org/officeDocument/2006/relationships/image" Target="/ppt/media/image2.png" Id="Re954bd39e5b0435b" /><Relationship Type="http://schemas.openxmlformats.org/officeDocument/2006/relationships/notesSlide" Target="/ppt/notesSlides/notesSlide3.xml" Id="R67d96b1ac35142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d077c5a9ca48cd" /><Relationship Type="http://schemas.openxmlformats.org/officeDocument/2006/relationships/hyperlink" Target="https://lipsyncx.com/" TargetMode="External" Id="R567955833af0434f" /><Relationship Type="http://schemas.openxmlformats.org/officeDocument/2006/relationships/notesSlide" Target="/ppt/notesSlides/notesSlide4.xml" Id="R0d03931bc7d549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55037bffb34810" /><Relationship Type="http://schemas.openxmlformats.org/officeDocument/2006/relationships/hyperlink" Target="https://lipsyncx.com/" TargetMode="External" Id="R77a3268a8f264731" /><Relationship Type="http://schemas.openxmlformats.org/officeDocument/2006/relationships/notesSlide" Target="/ppt/notesSlides/notesSlide5.xml" Id="R95766881fa5543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9df819a0044ddf" /><Relationship Type="http://schemas.openxmlformats.org/officeDocument/2006/relationships/hyperlink" Target="https://lipsyncx.com/" TargetMode="External" Id="Rfb8df81999ca4e1e" /><Relationship Type="http://schemas.openxmlformats.org/officeDocument/2006/relationships/notesSlide" Target="/ppt/notesSlides/notesSlide6.xml" Id="R4d63ec0194404c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bdf9c93cdc494a" /><Relationship Type="http://schemas.openxmlformats.org/officeDocument/2006/relationships/hyperlink" Target="https://lipsyncx.com/" TargetMode="External" Id="R1934393c300c4700" /><Relationship Type="http://schemas.openxmlformats.org/officeDocument/2006/relationships/notesSlide" Target="/ppt/notesSlides/notesSlide7.xml" Id="R30dfa72d0e9346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8327efcf0e4650" /><Relationship Type="http://schemas.openxmlformats.org/officeDocument/2006/relationships/hyperlink" Target="https://lipsyncx.com/" TargetMode="External" Id="R4d8755b0156345b2" /><Relationship Type="http://schemas.openxmlformats.org/officeDocument/2006/relationships/hyperlink" Target="https://lipsyncx.com/" TargetMode="External" Id="R3e59950dd5d0456d" /><Relationship Type="http://schemas.openxmlformats.org/officeDocument/2006/relationships/notesSlide" Target="/ppt/notesSlides/notesSlide8.xml" Id="R41dbcce7f9d048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C14B40B-6FE3-4B25-83E4-6AEDFFA1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493f96b51df434c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EB6C5E0-BBE8-45D0-AF41-ADCFF510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72F87AB5-99A2-4D08-8DA2-A4B07421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EE62D22B-1BCB-4703-B9E4-46FD452F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talking animal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short lesson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AF37A74C-2DE3-4EC2-9DDE-39E4AAFD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One verified fact, a clear image and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reviewed narration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4F285-DA04-4FD9-8F6F-969FA748A4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b51685c3c4911"/>
          <a:stretch xmlns:a="http://schemas.openxmlformats.org/drawingml/2006/main"/>
        </p:blipFill>
        <p:spPr>
          <a:xfrm xmlns:a="http://schemas.openxmlformats.org/drawingml/2006/main">
            <a:off x="7297503" y="1428750"/>
            <a:ext cx="3464394" cy="43243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813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562329-0999-4774-90E9-40893566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One sourced teaching point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105E880-9C21-41C7-9BF3-0F586A48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3fb4b245adc46e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EC9AC28-A0BB-4D54-BCBB-5AEC1B1A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68916185-DB6B-4C3D-81D5-00C0C41E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Fact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0C4D403F-2E95-4F5A-8C9F-2B9E906F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one accurate claim and retain its authoritative source.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7525A6E8-4453-498C-97F1-CAB86D05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Example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BBB212F6-27D1-4BE1-9EB7-36056605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guide’s red fox explains what omnivore means.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C7F274E-6F13-4C88-84C8-E9A78AAE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Scientific scope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479DFF3-F61E-40C3-9C16-D125B883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regional observations separate from claims about every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animal of a species.</a:t>
            </a:r>
          </a:p>
        </p:txBody>
      </p:sp>
    </p:spTree>
    <p:extLst>
      <p:ext uri="{BB962C8B-B14F-4D97-AF65-F5344CB8AC3E}">
        <p14:creationId xmlns:p14="http://schemas.microsoft.com/office/powerpoint/2010/main" val="17510598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4B2ECD-A5DA-4311-A42E-E45A5F67A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animal image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A7E8576-21CF-4D28-A8E4-C688FFBEF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6b0612f904847b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DDBB889-E3D0-45BC-A17D-4B37E7E4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BB804B-16AA-4059-B73C-3D30D445DC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4bd39e5b0435b"/>
          <a:stretch xmlns:a="http://schemas.openxmlformats.org/drawingml/2006/main"/>
        </p:blipFill>
        <p:spPr>
          <a:xfrm xmlns:a="http://schemas.openxmlformats.org/drawingml/2006/main">
            <a:off x="609600" y="2613252"/>
            <a:ext cx="4286250" cy="2412546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49F7019B-AEB9-41C2-97A2-32C28970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Composition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5CBD8EEE-EA35-4FF5-A073-47513F5B0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near-frontal image with a clear, unobstructed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muzzle.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63D6D414-9AE1-49A3-9BB2-F4B62B6B5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Readability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6A58BE5E-D1CB-4BDB-B169-D911CECE5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animal large enough for viewers to inspect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face.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4F85AD64-0A69-4B12-854E-D81CB108E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Disclosure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F8C2D724-A477-4D55-96E4-94E60394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Label the speaking animal as animation when sharing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it with learners.</a:t>
            </a:r>
          </a:p>
        </p:txBody>
      </p:sp>
    </p:spTree>
    <p:extLst>
      <p:ext uri="{BB962C8B-B14F-4D97-AF65-F5344CB8AC3E}">
        <p14:creationId xmlns:p14="http://schemas.microsoft.com/office/powerpoint/2010/main" val="16732583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8A57AA7-7081-405F-B4F1-51611E2D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narrated explanation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F6EC1DA-D075-47E2-B6DB-7B1FCA3E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67955833af0434f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1DFD174-4EB9-41CC-99A6-6D85CEF0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3462DA70-723A-493C-94A9-B50280A5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Vocabulary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D27C73BE-13E9-49A9-B8F8-557EC878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pace that lets the intended audience follow the key term.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52B2BD9A-61A0-4A8A-8774-F850A07E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Approval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C7E44B6-8DA3-4DD3-8D40-446E1FB3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Correct factual errors and pronunciation before generation.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358F5DD-9A5F-47A0-A78E-0379115F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Test length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34C75D3-F1CB-4644-86F2-8FFE9108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 with a 5–10 second passage and extend after the muzzle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review.</a:t>
            </a:r>
          </a:p>
        </p:txBody>
      </p:sp>
    </p:spTree>
    <p:extLst>
      <p:ext uri="{BB962C8B-B14F-4D97-AF65-F5344CB8AC3E}">
        <p14:creationId xmlns:p14="http://schemas.microsoft.com/office/powerpoint/2010/main" val="7979423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AA44B8B-C96B-4BFD-AC2A-AB35AEBAE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image-and-audio generation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5B35092-FC3E-44F2-9F9E-2EF2C8F80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7a3268a8f26473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D97A57D-B40C-4CC0-AB7D-97A65C63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4457913-6496-484A-8F9E-BC37D4A5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Inputs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491CBD8-0E89-4134-B7F3-1B9E3F0D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Open the talking-animal tool, upload the image and select Audio.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DA0D199-A5FF-4026-B1AA-64AA937DF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Replay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4C6A756-A00A-4456-8659-F57680E1E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full recording and trim unwanted silence.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7B55DB6-D82A-4430-A0DE-7B4FB3070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C8E263CF-46A3-4898-9FC8-DC9008B52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 the model, resolution and estimated credits before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rendering.</a:t>
            </a:r>
          </a:p>
        </p:txBody>
      </p:sp>
    </p:spTree>
    <p:extLst>
      <p:ext uri="{BB962C8B-B14F-4D97-AF65-F5344CB8AC3E}">
        <p14:creationId xmlns:p14="http://schemas.microsoft.com/office/powerpoint/2010/main" val="7219967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BF626A-6181-494B-9510-EE273E4E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species-specific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776B6C7-0FF2-4179-BA7D-3A54D3F1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b8df81999ca4e1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1AE8D38-6BFD-491E-B3A7-B82EEA28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A9F465D-D723-4780-A09F-4B646E911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Mouth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D96356B-4BC2-4B33-847E-B9C16C8B0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timing, teeth and muzzle distortion.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59A3F76-F6C5-4F06-A289-42385212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Motion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4ED9730-3D1C-454B-ADD1-90C0199DF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Inspect unexpected head movement and sentence endings.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C15CA0A9-FD4C-4AF9-9AFE-00FE9E116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Limit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F7F3257F-B636-4931-B6D1-84222991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successful fox sample does not establish performance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birds, insects or every illustration style.</a:t>
            </a:r>
          </a:p>
        </p:txBody>
      </p:sp>
    </p:spTree>
    <p:extLst>
      <p:ext uri="{BB962C8B-B14F-4D97-AF65-F5344CB8AC3E}">
        <p14:creationId xmlns:p14="http://schemas.microsoft.com/office/powerpoint/2010/main" val="19304460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5EF165D-25AC-4D93-AB91-4D165B026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learning activity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8D721047-200E-401F-984F-4B8292202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934393c300c470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A528A49-DCFC-41B3-B5B4-54E54E62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5C181D9-5B44-4102-85E4-B4DE7F1D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7C3326F-56BE-463D-ADF0-563BB496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Follow the animation with a real photograph, diagram or field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observation.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652EC056-3FF9-48BC-8DA7-D7A5DF44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253CA78-6C45-4A46-B868-8EBEEF28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Display the species name and fact reference outside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generated frame.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F2AB5D06-6481-4AC9-BB31-C246D122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Question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FDCE51D-5DFD-47A4-BFA3-27901441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Ask learners which foods an omnivore might find in this habitat,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using the lesson’s evidence.</a:t>
            </a:r>
          </a:p>
        </p:txBody>
      </p:sp>
    </p:spTree>
    <p:extLst>
      <p:ext uri="{BB962C8B-B14F-4D97-AF65-F5344CB8AC3E}">
        <p14:creationId xmlns:p14="http://schemas.microsoft.com/office/powerpoint/2010/main" val="12592010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AFFBE9-4AEE-404E-A0C2-63513936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7AB640A-26A6-4A99-8B20-9F2736563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d8755b0156345b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FF29852-280D-41A2-BEC9-D200BE89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92ADF49A-C416-42A0-B8E8-6D10A354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3DFB46E1-C346-4667-BD81-DD826BFB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3e59950dd5d0456d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09E9C8B6-B420-4228-90B9-3985A86B1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848144AB-24F1-4DE4-ABAD-2A189F59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DCC6D54C-06A7-43E7-A78D-F0D51991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https://lipsyncx.com/blog/talking-animal-educational-video</a:t>
            </a:r>
          </a:p>
        </p:txBody>
      </p:sp>
    </p:spTree>
    <p:extLst>
      <p:ext uri="{BB962C8B-B14F-4D97-AF65-F5344CB8AC3E}">
        <p14:creationId xmlns:p14="http://schemas.microsoft.com/office/powerpoint/2010/main" val="12103592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2026-10-24T06:48:28.8620000Z</dcterms:created>
  <dcterms:modified xsi:type="dcterms:W3CDTF">2026-10-24T06:48:28.8620000Z</dcterms:modified>
</coreProperties>
</file>