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95a1c50ed314f24" /><Relationship Type="http://schemas.openxmlformats.org/officeDocument/2006/relationships/extended-properties" Target="/docProps/app.xml" Id="Rfad349f3d03844ee" /><Relationship Type="http://schemas.openxmlformats.org/officeDocument/2006/relationships/officeDocument" Target="/ppt/presentation.xml" Id="R023a424b401b438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1c51903df7c4f2d"/>
  </p:sldMasterIdLst>
  <p:notesMasterIdLst>
    <p:notesMasterId xmlns:r="http://schemas.openxmlformats.org/officeDocument/2006/relationships" r:id="Rf445eece60004543"/>
  </p:notesMasterIdLst>
  <p:sldIdLst>
    <p:sldId xmlns:r="http://schemas.openxmlformats.org/officeDocument/2006/relationships" id="256" r:id="Rf811e1b03e694c19"/>
    <p:sldId xmlns:r="http://schemas.openxmlformats.org/officeDocument/2006/relationships" id="257" r:id="R044d552923a34190"/>
    <p:sldId xmlns:r="http://schemas.openxmlformats.org/officeDocument/2006/relationships" id="258" r:id="Rb24435d90e84488c"/>
    <p:sldId xmlns:r="http://schemas.openxmlformats.org/officeDocument/2006/relationships" id="259" r:id="Rbee6c5f0892141a2"/>
    <p:sldId xmlns:r="http://schemas.openxmlformats.org/officeDocument/2006/relationships" id="260" r:id="Rc4a433dc0c77426f"/>
    <p:sldId xmlns:r="http://schemas.openxmlformats.org/officeDocument/2006/relationships" id="261" r:id="R27145b5d847c40f6"/>
    <p:sldId xmlns:r="http://schemas.openxmlformats.org/officeDocument/2006/relationships" id="262" r:id="Rad48a0df64f44041"/>
    <p:sldId xmlns:r="http://schemas.openxmlformats.org/officeDocument/2006/relationships" id="263" r:id="R1d909547c47c4f1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ccc0dbcd71b4a67" /><Relationship Type="http://schemas.openxmlformats.org/officeDocument/2006/relationships/slideMaster" Target="/ppt/slideMasters/slideMaster1.xml" Id="Rf1c51903df7c4f2d" /><Relationship Type="http://schemas.openxmlformats.org/officeDocument/2006/relationships/notesMaster" Target="/ppt/notesMasters/notesMaster1.xml" Id="Rf445eece60004543" /><Relationship Type="http://schemas.openxmlformats.org/officeDocument/2006/relationships/presProps" Target="/ppt/presProps.xml" Id="R560edb0282e14504" /><Relationship Type="http://schemas.openxmlformats.org/officeDocument/2006/relationships/tableStyles" Target="/ppt/tableStyles.xml" Id="Rf95919f842474309" /><Relationship Type="http://schemas.openxmlformats.org/officeDocument/2006/relationships/slide" Target="/ppt/slides/slide1.xml" Id="Rf811e1b03e694c19" /><Relationship Type="http://schemas.openxmlformats.org/officeDocument/2006/relationships/slide" Target="/ppt/slides/slide2.xml" Id="R044d552923a34190" /><Relationship Type="http://schemas.openxmlformats.org/officeDocument/2006/relationships/slide" Target="/ppt/slides/slide3.xml" Id="Rb24435d90e84488c" /><Relationship Type="http://schemas.openxmlformats.org/officeDocument/2006/relationships/slide" Target="/ppt/slides/slide4.xml" Id="Rbee6c5f0892141a2" /><Relationship Type="http://schemas.openxmlformats.org/officeDocument/2006/relationships/slide" Target="/ppt/slides/slide5.xml" Id="Rc4a433dc0c77426f" /><Relationship Type="http://schemas.openxmlformats.org/officeDocument/2006/relationships/slide" Target="/ppt/slides/slide6.xml" Id="R27145b5d847c40f6" /><Relationship Type="http://schemas.openxmlformats.org/officeDocument/2006/relationships/slide" Target="/ppt/slides/slide7.xml" Id="Rad48a0df64f44041" /><Relationship Type="http://schemas.openxmlformats.org/officeDocument/2006/relationships/slide" Target="/ppt/slides/slide8.xml" Id="R1d909547c47c4f1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3d9398a50784ce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8c0214030824126" /><Relationship Type="http://schemas.openxmlformats.org/officeDocument/2006/relationships/notesMaster" Target="/ppt/notesMasters/notesMaster1.xml" Id="Rdb3b9f2d987b453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4c41a21f19a46e7" /><Relationship Type="http://schemas.openxmlformats.org/officeDocument/2006/relationships/notesMaster" Target="/ppt/notesMasters/notesMaster1.xml" Id="Ra5ac62130937420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57c0b222f60400e" /><Relationship Type="http://schemas.openxmlformats.org/officeDocument/2006/relationships/notesMaster" Target="/ppt/notesMasters/notesMaster1.xml" Id="R15057bc2eaae49b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9c822dcfc754563" /><Relationship Type="http://schemas.openxmlformats.org/officeDocument/2006/relationships/notesMaster" Target="/ppt/notesMasters/notesMaster1.xml" Id="R1db882501c12485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9dc75ae321340e0" /><Relationship Type="http://schemas.openxmlformats.org/officeDocument/2006/relationships/notesMaster" Target="/ppt/notesMasters/notesMaster1.xml" Id="R7dbc5b5b1fc8494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83aa53f862240bc" /><Relationship Type="http://schemas.openxmlformats.org/officeDocument/2006/relationships/notesMaster" Target="/ppt/notesMasters/notesMaster1.xml" Id="Rf4a90b1c2f794a3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588fb57451d4d78" /><Relationship Type="http://schemas.openxmlformats.org/officeDocument/2006/relationships/notesMaster" Target="/ppt/notesMasters/notesMaster1.xml" Id="Rae9672359f344f7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d5ede0264514deb" /><Relationship Type="http://schemas.openxmlformats.org/officeDocument/2006/relationships/notesMaster" Target="/ppt/notesMasters/notesMaster1.xml" Id="R6aa8410fb07f446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https://lipsyncx.com/blog/talking-photo-tools-without-subscription</a:t>
            </a:r>
          </a:p>
          <a:p xmlns:a="http://schemas.openxmlformats.org/drawingml/2006/main">
            <a:r>
              <a:t>Original title: Talking Photo Tools Without a Subscription: Costs and Credits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2026-10-12T07:38:55.352Z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https://www.talkpix.ai/pricing</a:t>
            </a:r>
          </a:p>
          <a:p xmlns:a="http://schemas.openxmlformats.org/drawingml/2006/main">
            <a:r>
              <a:t>https://www.talkingphoto.app/pricing</a:t>
            </a:r>
          </a:p>
          <a:p xmlns:a="http://schemas.openxmlformats.org/drawingml/2006/main">
            <a:r>
              <a:t>https://percify.io/pricing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/blog-assets/talking-photo-tools-without-subscription/cover.webp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https://lipsyncx.com/blog/talking-photo-tools-without-subscription</a:t>
            </a:r>
          </a:p>
          <a:p xmlns:a="http://schemas.openxmlformats.org/drawingml/2006/main">
            <a:r>
              <a:t>Original title: Talking Photo Tools Without a Subscription: Costs and Credits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2026-10-12T07:38:55.352Z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https://www.talkpix.ai/pricing</a:t>
            </a:r>
          </a:p>
          <a:p xmlns:a="http://schemas.openxmlformats.org/drawingml/2006/main">
            <a:r>
              <a:t>https://www.talkingphoto.app/pricing</a:t>
            </a:r>
          </a:p>
          <a:p xmlns:a="http://schemas.openxmlformats.org/drawingml/2006/main">
            <a:r>
              <a:t>https://percify.io/pricing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https://lipsyncx.com/blog/talking-photo-tools-without-subscription</a:t>
            </a:r>
          </a:p>
          <a:p xmlns:a="http://schemas.openxmlformats.org/drawingml/2006/main">
            <a:r>
              <a:t>Original title: Talking Photo Tools Without a Subscription: Costs and Credits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2026-10-12T07:38:55.352Z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https://www.talkpix.ai/pricing</a:t>
            </a:r>
          </a:p>
          <a:p xmlns:a="http://schemas.openxmlformats.org/drawingml/2006/main">
            <a:r>
              <a:t>https://www.talkingphoto.app/pricing</a:t>
            </a:r>
          </a:p>
          <a:p xmlns:a="http://schemas.openxmlformats.org/drawingml/2006/main">
            <a:r>
              <a:t>https://percify.io/pricing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https://lipsyncx.com/blog/talking-photo-tools-without-subscription</a:t>
            </a:r>
          </a:p>
          <a:p xmlns:a="http://schemas.openxmlformats.org/drawingml/2006/main">
            <a:r>
              <a:t>Original title: Talking Photo Tools Without a Subscription: Costs and Credits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2026-10-12T07:38:55.352Z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https://www.talkpix.ai/pricing</a:t>
            </a:r>
          </a:p>
          <a:p xmlns:a="http://schemas.openxmlformats.org/drawingml/2006/main">
            <a:r>
              <a:t>https://www.talkingphoto.app/pricing</a:t>
            </a:r>
          </a:p>
          <a:p xmlns:a="http://schemas.openxmlformats.org/drawingml/2006/main">
            <a:r>
              <a:t>https://percify.io/pricing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https://lipsyncx.com/blog/talking-photo-tools-without-subscription</a:t>
            </a:r>
          </a:p>
          <a:p xmlns:a="http://schemas.openxmlformats.org/drawingml/2006/main">
            <a:r>
              <a:t>Original title: Talking Photo Tools Without a Subscription: Costs and Credits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2026-10-12T07:38:55.352Z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https://www.talkpix.ai/pricing</a:t>
            </a:r>
          </a:p>
          <a:p xmlns:a="http://schemas.openxmlformats.org/drawingml/2006/main">
            <a:r>
              <a:t>https://www.talkingphoto.app/pricing</a:t>
            </a:r>
          </a:p>
          <a:p xmlns:a="http://schemas.openxmlformats.org/drawingml/2006/main">
            <a:r>
              <a:t>https://percify.io/pricing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https://lipsyncx.com/blog/talking-photo-tools-without-subscription</a:t>
            </a:r>
          </a:p>
          <a:p xmlns:a="http://schemas.openxmlformats.org/drawingml/2006/main">
            <a:r>
              <a:t>Original title: Talking Photo Tools Without a Subscription: Costs and Credits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2026-10-12T07:38:55.352Z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https://www.talkpix.ai/pricing</a:t>
            </a:r>
          </a:p>
          <a:p xmlns:a="http://schemas.openxmlformats.org/drawingml/2006/main">
            <a:r>
              <a:t>https://www.talkingphoto.app/pricing</a:t>
            </a:r>
          </a:p>
          <a:p xmlns:a="http://schemas.openxmlformats.org/drawingml/2006/main">
            <a:r>
              <a:t>https://percify.io/pricing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https://lipsyncx.com/blog/talking-photo-tools-without-subscription</a:t>
            </a:r>
          </a:p>
          <a:p xmlns:a="http://schemas.openxmlformats.org/drawingml/2006/main">
            <a:r>
              <a:t>Original title: Talking Photo Tools Without a Subscription: Costs and Credits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2026-10-12T07:38:55.352Z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https://www.talkpix.ai/pricing</a:t>
            </a:r>
          </a:p>
          <a:p xmlns:a="http://schemas.openxmlformats.org/drawingml/2006/main">
            <a:r>
              <a:t>https://www.talkingphoto.app/pricing</a:t>
            </a:r>
          </a:p>
          <a:p xmlns:a="http://schemas.openxmlformats.org/drawingml/2006/main">
            <a:r>
              <a:t>https://percify.io/pricing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https://lipsyncx.com/blog/talking-photo-tools-without-subscription</a:t>
            </a:r>
          </a:p>
          <a:p xmlns:a="http://schemas.openxmlformats.org/drawingml/2006/main">
            <a:r>
              <a:t>Original title: Talking Photo Tools Without a Subscription: Costs and Credits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2026-10-12T07:38:55.352Z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https://www.talkpix.ai/pricing</a:t>
            </a:r>
          </a:p>
          <a:p xmlns:a="http://schemas.openxmlformats.org/drawingml/2006/main">
            <a:r>
              <a:t>https://www.talkingphoto.app/pricing</a:t>
            </a:r>
          </a:p>
          <a:p xmlns:a="http://schemas.openxmlformats.org/drawingml/2006/main">
            <a:r>
              <a:t>https://percify.io/pricing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0b32e493f2448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06ef7cde78473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9ba53f87b949e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91c36a5b2f49f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60ddded9ae4b7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8c2ba26cd942a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3725D73-2592-43B9-B081-934DBB1F1B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E905BCD-4AAC-485C-8F6B-34A70185DB4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52B806F-BA72-4FC9-BBDA-F90B6E97A5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7170ED-AB19-48BD-B9D3-ACBF3CCD90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336D5FD-CFFE-4135-B889-00914C7904A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4B8834D-8B57-4B65-AB82-6E0E329135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77879B2-38C2-4339-8B38-E9F4618E580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1C7F074-5F3D-482A-B2F6-59D119C3698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7C289A0-5D82-47B3-82BC-F1A214808B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B74AAB6-D342-45CB-9A12-6A2FD77FF36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73b95a5068e44e0" /><Relationship Type="http://schemas.openxmlformats.org/officeDocument/2006/relationships/slideLayout" Target="/ppt/slideLayouts/slideLayout1.xml" Id="Rfe9d6b17ee1b4105" /><Relationship Type="http://schemas.openxmlformats.org/officeDocument/2006/relationships/slideLayout" Target="/ppt/slideLayouts/slideLayout2.xml" Id="R273311f4b6684b8d" /><Relationship Type="http://schemas.openxmlformats.org/officeDocument/2006/relationships/slideLayout" Target="/ppt/slideLayouts/slideLayout3.xml" Id="Rce23a29eccf343a9" /><Relationship Type="http://schemas.openxmlformats.org/officeDocument/2006/relationships/slideLayout" Target="/ppt/slideLayouts/slideLayout4.xml" Id="R1f4f5284c8114d28" /><Relationship Type="http://schemas.openxmlformats.org/officeDocument/2006/relationships/slideLayout" Target="/ppt/slideLayouts/slideLayout5.xml" Id="R6727d90670784b18" /><Relationship Type="http://schemas.openxmlformats.org/officeDocument/2006/relationships/slideLayout" Target="/ppt/slideLayouts/slideLayout6.xml" Id="Rb635888c0e6b4c9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e9d6b17ee1b4105"/>
    <p:sldLayoutId xmlns:r="http://schemas.openxmlformats.org/officeDocument/2006/relationships" id="2147483650" r:id="R273311f4b6684b8d"/>
    <p:sldLayoutId xmlns:r="http://schemas.openxmlformats.org/officeDocument/2006/relationships" id="2147483651" r:id="Rce23a29eccf343a9"/>
    <p:sldLayoutId xmlns:r="http://schemas.openxmlformats.org/officeDocument/2006/relationships" id="2147483652" r:id="R1f4f5284c8114d28"/>
    <p:sldLayoutId xmlns:r="http://schemas.openxmlformats.org/officeDocument/2006/relationships" id="2147483653" r:id="R6727d90670784b18"/>
    <p:sldLayoutId xmlns:r="http://schemas.openxmlformats.org/officeDocument/2006/relationships" id="2147483654" r:id="Rb635888c0e6b4c9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b1d37984e7440d" /><Relationship Type="http://schemas.openxmlformats.org/officeDocument/2006/relationships/hyperlink" Target="https://lipsyncx.com/" TargetMode="External" Id="Rb3bb665a788e49cd" /><Relationship Type="http://schemas.openxmlformats.org/officeDocument/2006/relationships/image" Target="/ppt/media/image.png" Id="Rda0befeb8c0d4bc2" /><Relationship Type="http://schemas.openxmlformats.org/officeDocument/2006/relationships/notesSlide" Target="/ppt/notesSlides/notesSlide1.xml" Id="Rfdb1c6cf2a4a44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2ca5bd8bc7415f" /><Relationship Type="http://schemas.openxmlformats.org/officeDocument/2006/relationships/hyperlink" Target="https://lipsyncx.com/" TargetMode="External" Id="Rc0b1f8fd5a954091" /><Relationship Type="http://schemas.openxmlformats.org/officeDocument/2006/relationships/notesSlide" Target="/ppt/notesSlides/notesSlide2.xml" Id="R89f50743a8104cb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14032500d248f5" /><Relationship Type="http://schemas.openxmlformats.org/officeDocument/2006/relationships/hyperlink" Target="https://lipsyncx.com/" TargetMode="External" Id="Rbab341dea6294f82" /><Relationship Type="http://schemas.openxmlformats.org/officeDocument/2006/relationships/notesSlide" Target="/ppt/notesSlides/notesSlide3.xml" Id="Rbe415055fd3048a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87781b90a0426b" /><Relationship Type="http://schemas.openxmlformats.org/officeDocument/2006/relationships/hyperlink" Target="https://lipsyncx.com/" TargetMode="External" Id="Rc4a2c5a1ed9f4fb1" /><Relationship Type="http://schemas.openxmlformats.org/officeDocument/2006/relationships/notesSlide" Target="/ppt/notesSlides/notesSlide4.xml" Id="Rfedc87ec3d844b5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cf910c54964574" /><Relationship Type="http://schemas.openxmlformats.org/officeDocument/2006/relationships/hyperlink" Target="https://lipsyncx.com/" TargetMode="External" Id="Rb47a9eb141b34e63" /><Relationship Type="http://schemas.openxmlformats.org/officeDocument/2006/relationships/notesSlide" Target="/ppt/notesSlides/notesSlide5.xml" Id="R4ad82a823de54f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058e1b685b46c6" /><Relationship Type="http://schemas.openxmlformats.org/officeDocument/2006/relationships/hyperlink" Target="https://lipsyncx.com/" TargetMode="External" Id="Rb087e59647664af3" /><Relationship Type="http://schemas.openxmlformats.org/officeDocument/2006/relationships/notesSlide" Target="/ppt/notesSlides/notesSlide6.xml" Id="R8b1c60deb000462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e078eed2674223" /><Relationship Type="http://schemas.openxmlformats.org/officeDocument/2006/relationships/hyperlink" Target="https://lipsyncx.com/" TargetMode="External" Id="Rea21d2c24e7b4588" /><Relationship Type="http://schemas.openxmlformats.org/officeDocument/2006/relationships/notesSlide" Target="/ppt/notesSlides/notesSlide7.xml" Id="Rec9b4bd843da46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3e0ee8a71c4bd9" /><Relationship Type="http://schemas.openxmlformats.org/officeDocument/2006/relationships/hyperlink" Target="https://lipsyncx.com/" TargetMode="External" Id="Rdda445c43f004b91" /><Relationship Type="http://schemas.openxmlformats.org/officeDocument/2006/relationships/hyperlink" Target="https://lipsyncx.com/" TargetMode="External" Id="Rca0e8ab7f3c04a55" /><Relationship Type="http://schemas.openxmlformats.org/officeDocument/2006/relationships/notesSlide" Target="/ppt/notesSlides/notesSlide8.xml" Id="R3726bb3df337402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1A5CA6F-E5CB-47A8-AE19-D4D42C4C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3bb665a788e49cd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076A617-0743-4C43-817B-7FDB920EE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6343855E-C82D-4541-B293-B2F83F34B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DB3D7812-AB90-4F42-8A20-BBD14CF08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Talking photos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without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subscription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0CFCEAA0-FD4C-4045-96C4-63E86C3E9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purchase worksheet based on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October 21, 2026 guide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D1E4C3-6BD3-4215-A192-81CDE9E290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0befeb8c0d4bc2"/>
          <a:stretch xmlns:a="http://schemas.openxmlformats.org/drawingml/2006/main"/>
        </p:blipFill>
        <p:spPr>
          <a:xfrm xmlns:a="http://schemas.openxmlformats.org/drawingml/2006/main">
            <a:off x="6477000" y="2154120"/>
            <a:ext cx="5105400" cy="287361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4154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7B100F3-CB60-4252-A3CC-88A20D1A8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standalone-purchase check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F0004E46-F376-4E38-A84B-A258D7882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c0b1f8fd5a954091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97BD99D-1C74-4328-8E9F-6930B2462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A76A2EB2-6B0F-4685-9EFF-04B31A83C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Checkout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35431DC6-4B19-4AF2-8A58-F26BC2FE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Confirm that the pack is a one-time purchase independent of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monthly plan.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F7476829-F3F1-4ADF-85C3-E3546C1B7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Balance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38C3C34C-3B3C-4324-8398-999D661E5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whether purchased credits expire and where they can be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used.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30AD815C-AEA7-4FAB-88EE-27FBF4AB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Meaning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69566A01-2602-4D9D-AAD9-F4B720732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consumable generation balance may need another purchase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when it runs out.</a:t>
            </a:r>
          </a:p>
        </p:txBody>
      </p:sp>
    </p:spTree>
    <p:extLst>
      <p:ext uri="{BB962C8B-B14F-4D97-AF65-F5344CB8AC3E}">
        <p14:creationId xmlns:p14="http://schemas.microsoft.com/office/powerpoint/2010/main" val="12396630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BB74A13-EA81-4F08-96E6-055E45CA4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article’s pricing snapshot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422238F-3A43-4A56-9901-B748ED406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ab341dea6294f82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3A7AFC4-5D72-4F1E-BA11-2A25C3C1C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A7E7A8-85ED-450A-8957-7F52A6127D8C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619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304288"/>
                <a:gridCol w="5705856"/>
                <a:gridCol w="2962656"/>
              </a:tblGrid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Tool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Recorded standalone offer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Recorded expiry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LipSyncX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$2.99 for 60 credits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No expiry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TalkPix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$5 for 50 reusable credits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No expiry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TalkingPhoto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$4.99 for 2 credits, up to 20 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No expiry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Percify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Standalone purchase not verified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Top-up terms need</a:t>
                      </a:r>
                    </a:p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checking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5" name="table-context">
            <a:extLst xmlns:a="http://schemas.openxmlformats.org/drawingml/2006/main">
              <a:ext uri="{FF2B5EF4-FFF2-40B4-BE49-F238E27FC236}">
                <a16:creationId xmlns:a16="http://schemas.microsoft.com/office/drawing/2014/main" id="{3B84FE89-2C6F-4DFF-9A0D-33C84F2D2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Public-page observations checked October 21, 2026. These are not current checkout guarantees or a quality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17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ranking.</a:t>
            </a:r>
          </a:p>
        </p:txBody>
      </p:sp>
    </p:spTree>
    <p:extLst>
      <p:ext uri="{BB962C8B-B14F-4D97-AF65-F5344CB8AC3E}">
        <p14:creationId xmlns:p14="http://schemas.microsoft.com/office/powerpoint/2010/main" val="9839905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EBA08B9-12D7-47E2-AD99-C6A851357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comparable output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A5CB1ABD-72D9-4ED0-A5E8-5A040B081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c4a2c5a1ed9f4fb1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4328810-4B7E-47A3-985D-DF6397B37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9B76AD18-1D14-45A0-94D1-0BFD7ECB1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Duration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DE031A5B-B9FB-4606-8E7E-7C740612A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Record the exact speech length, including silence.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C3BEA425-DAB2-4035-A3A8-8D1CB6395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Settings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0BC7F461-3F10-4F84-9E34-D9FCA8F74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Match model class, resolution and aspect ratio where possible.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E4113DF8-E7C5-4B14-BD42-79DC2E136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Credit units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E55C8D89-96BC-4635-9BB6-7894B0F3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Compare the quoted price of a clip. Credit counts mean different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things on different services.</a:t>
            </a:r>
          </a:p>
        </p:txBody>
      </p:sp>
    </p:spTree>
    <p:extLst>
      <p:ext uri="{BB962C8B-B14F-4D97-AF65-F5344CB8AC3E}">
        <p14:creationId xmlns:p14="http://schemas.microsoft.com/office/powerpoint/2010/main" val="16414082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7D26126-0AF6-4E6A-BE40-710B4DF81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purchase worksheet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F5C7D512-6C8D-42CA-9A0F-579AF8365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47a9eb141b34e63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18AE0FF-015B-4125-AC23-59C73DBC5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69224F-6020-4618-BA42-37A49601F9EC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Field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What to record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Quote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Credits for this exact input and setting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Pack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Price and reusable balance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Output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Resolution, download availability and watermark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Retry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Charge for another completed render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Failure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Provider-side failure and refund terms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5984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A2B3A37-6F28-4865-8217-2903ED3E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example’s arithmetic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780DE155-FD03-4297-BEBC-40C9BCEE9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087e59647664af3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9448BBD-68E7-45F0-A42F-7F710EAC5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2636B0B8-CB58-4C92-9E15-F19D113EA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Recorded example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545C0EDB-8E6E-44B6-8BD0-554F6ED85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article uses 30 credits for a five-second 1080p LipSyncX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clip.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A7B3C6FF-06FC-4A3E-8068-E77768D8B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Calculation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96555C7A-A61A-4BC8-AE3D-C88178991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60-credit balance covers two such attempts under that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example.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8AAB536E-02BE-4D06-A310-17216E1D1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Limit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733444B6-ADDE-47B7-9E5B-83CE0E997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Different settings or another retry change the result. Check your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own displayed estimate.</a:t>
            </a:r>
          </a:p>
        </p:txBody>
      </p:sp>
    </p:spTree>
    <p:extLst>
      <p:ext uri="{BB962C8B-B14F-4D97-AF65-F5344CB8AC3E}">
        <p14:creationId xmlns:p14="http://schemas.microsoft.com/office/powerpoint/2010/main" val="17245388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DBC01AE-E33F-49B1-A01D-363525E11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export and failure terms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73E27B1B-1DBE-4E1A-B395-1AAF71EFE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ea21d2c24e7b4588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31EA94B-82F8-497C-8E70-16D619ED0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F815D6B1-11B0-4CD0-B2A8-56B225F3E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Watermark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65E0015E-9BC8-4FCB-B612-D741A4D40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the paid output conditions on the actual export screen.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44691C43-3A26-45F5-BFC9-E54E86006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Technical failure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0B88E574-D71F-4DA7-8208-4EFDD1532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returned credit balance differs from a cash refund.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24749616-591D-4693-B4C9-F5AC6E800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Creative revision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25053F8C-EB88-4F22-BD79-E6160FDB3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completed clip you want to remake may incur another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generation charge.</a:t>
            </a:r>
          </a:p>
        </p:txBody>
      </p:sp>
    </p:spTree>
    <p:extLst>
      <p:ext uri="{BB962C8B-B14F-4D97-AF65-F5344CB8AC3E}">
        <p14:creationId xmlns:p14="http://schemas.microsoft.com/office/powerpoint/2010/main" val="185035054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9C849CC-44B9-4541-A347-A3A271FC1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389B70F-1E3E-449F-80D5-2C1A87532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dda445c43f004b91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4F8D052-FC67-4C2A-B6F1-AAB74BC80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80071432-1827-4D0D-A7C5-477A6953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1794C429-CE8A-4303-AEEF-429A547F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ca0e8ab7f3c04a55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23B9D62D-27CA-40DD-A65D-F72EE26A0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95AE0842-64F4-48AA-96D5-5967A135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D61D0CE7-2540-4A04-A6FC-3FAA6DAD7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https://lipsyncx.com/blog/talking-photo-tools-without-subscription</a:t>
            </a:r>
          </a:p>
        </p:txBody>
      </p:sp>
    </p:spTree>
    <p:extLst>
      <p:ext uri="{BB962C8B-B14F-4D97-AF65-F5344CB8AC3E}">
        <p14:creationId xmlns:p14="http://schemas.microsoft.com/office/powerpoint/2010/main" val="9789638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2026-10-24T06:48:29.2650000Z</dcterms:created>
  <dcterms:modified xsi:type="dcterms:W3CDTF">2026-10-24T06:48:29.2650000Z</dcterms:modified>
</coreProperties>
</file>