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669a07f18a149aa" /><Relationship Type="http://schemas.openxmlformats.org/officeDocument/2006/relationships/extended-properties" Target="/docProps/app.xml" Id="R723d54941fb54f3d" /><Relationship Type="http://schemas.openxmlformats.org/officeDocument/2006/relationships/officeDocument" Target="/ppt/presentation.xml" Id="R1888630e02254f2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fc4cbc21fcb4727"/>
  </p:sldMasterIdLst>
  <p:notesMasterIdLst>
    <p:notesMasterId xmlns:r="http://schemas.openxmlformats.org/officeDocument/2006/relationships" r:id="R93c58fdedcbd41e6"/>
  </p:notesMasterIdLst>
  <p:sldIdLst>
    <p:sldId xmlns:r="http://schemas.openxmlformats.org/officeDocument/2006/relationships" id="256" r:id="Rd2a0f76f4e384169"/>
    <p:sldId xmlns:r="http://schemas.openxmlformats.org/officeDocument/2006/relationships" id="257" r:id="R4df086a4940e466b"/>
    <p:sldId xmlns:r="http://schemas.openxmlformats.org/officeDocument/2006/relationships" id="258" r:id="R67c71d21e4924d0e"/>
    <p:sldId xmlns:r="http://schemas.openxmlformats.org/officeDocument/2006/relationships" id="259" r:id="Rc2c57c23159c411c"/>
    <p:sldId xmlns:r="http://schemas.openxmlformats.org/officeDocument/2006/relationships" id="260" r:id="R5c9627ca05ba4bf2"/>
    <p:sldId xmlns:r="http://schemas.openxmlformats.org/officeDocument/2006/relationships" id="261" r:id="Re462da7ad2464220"/>
    <p:sldId xmlns:r="http://schemas.openxmlformats.org/officeDocument/2006/relationships" id="262" r:id="Red8a614cfb87417f"/>
    <p:sldId xmlns:r="http://schemas.openxmlformats.org/officeDocument/2006/relationships" id="263" r:id="Rb63f90ea3aa848c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14aa48ae42747e4" /><Relationship Type="http://schemas.openxmlformats.org/officeDocument/2006/relationships/slideMaster" Target="/ppt/slideMasters/slideMaster1.xml" Id="Rffc4cbc21fcb4727" /><Relationship Type="http://schemas.openxmlformats.org/officeDocument/2006/relationships/notesMaster" Target="/ppt/notesMasters/notesMaster1.xml" Id="R93c58fdedcbd41e6" /><Relationship Type="http://schemas.openxmlformats.org/officeDocument/2006/relationships/presProps" Target="/ppt/presProps.xml" Id="R36b17dbe482941d4" /><Relationship Type="http://schemas.openxmlformats.org/officeDocument/2006/relationships/tableStyles" Target="/ppt/tableStyles.xml" Id="Rd9959915102a4f48" /><Relationship Type="http://schemas.openxmlformats.org/officeDocument/2006/relationships/slide" Target="/ppt/slides/slide1.xml" Id="Rd2a0f76f4e384169" /><Relationship Type="http://schemas.openxmlformats.org/officeDocument/2006/relationships/slide" Target="/ppt/slides/slide2.xml" Id="R4df086a4940e466b" /><Relationship Type="http://schemas.openxmlformats.org/officeDocument/2006/relationships/slide" Target="/ppt/slides/slide3.xml" Id="R67c71d21e4924d0e" /><Relationship Type="http://schemas.openxmlformats.org/officeDocument/2006/relationships/slide" Target="/ppt/slides/slide4.xml" Id="Rc2c57c23159c411c" /><Relationship Type="http://schemas.openxmlformats.org/officeDocument/2006/relationships/slide" Target="/ppt/slides/slide5.xml" Id="R5c9627ca05ba4bf2" /><Relationship Type="http://schemas.openxmlformats.org/officeDocument/2006/relationships/slide" Target="/ppt/slides/slide6.xml" Id="Re462da7ad2464220" /><Relationship Type="http://schemas.openxmlformats.org/officeDocument/2006/relationships/slide" Target="/ppt/slides/slide7.xml" Id="Red8a614cfb87417f" /><Relationship Type="http://schemas.openxmlformats.org/officeDocument/2006/relationships/slide" Target="/ppt/slides/slide8.xml" Id="Rb63f90ea3aa848c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43448a66402445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f0a085b5fd1483d" /><Relationship Type="http://schemas.openxmlformats.org/officeDocument/2006/relationships/notesMaster" Target="/ppt/notesMasters/notesMaster1.xml" Id="R2122bdc239624b3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538defd3fee4ed1" /><Relationship Type="http://schemas.openxmlformats.org/officeDocument/2006/relationships/notesMaster" Target="/ppt/notesMasters/notesMaster1.xml" Id="R428158fcfb2c4c4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6d8460d5d414536" /><Relationship Type="http://schemas.openxmlformats.org/officeDocument/2006/relationships/notesMaster" Target="/ppt/notesMasters/notesMaster1.xml" Id="R081e74502b64443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05a0fcc094c4238" /><Relationship Type="http://schemas.openxmlformats.org/officeDocument/2006/relationships/notesMaster" Target="/ppt/notesMasters/notesMaster1.xml" Id="R40000d377e2e426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8803432e0224cdb" /><Relationship Type="http://schemas.openxmlformats.org/officeDocument/2006/relationships/notesMaster" Target="/ppt/notesMasters/notesMaster1.xml" Id="R7f4870a424684e3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aba2e2a744743f2" /><Relationship Type="http://schemas.openxmlformats.org/officeDocument/2006/relationships/notesMaster" Target="/ppt/notesMasters/notesMaster1.xml" Id="Rc820f935573e49b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2b461bc3b114fa1" /><Relationship Type="http://schemas.openxmlformats.org/officeDocument/2006/relationships/notesMaster" Target="/ppt/notesMasters/notesMaster1.xml" Id="Re0cbf658284047a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ad67df43057442c" /><Relationship Type="http://schemas.openxmlformats.org/officeDocument/2006/relationships/notesMaster" Target="/ppt/notesMasters/notesMaster1.xml" Id="R8173e68aadad495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https://lipsyncx.com/blog/two-character-story-dialogue-video</a:t>
            </a:r>
          </a:p>
          <a:p xmlns:a="http://schemas.openxmlformats.org/drawingml/2006/main">
            <a:r>
              <a:t>Original title: Turn a Two-Character Story Scene Into a Dialogue Video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2026-10-23T09:30:35.460Z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  <a:p xmlns:a="http://schemas.openxmlformats.org/drawingml/2006/main">
            <a:r>
              <a:t>Cover artwork: /blog-assets/scenario-guides-2026-10/dialogue-poster.webp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https://lipsyncx.com/blog/two-character-story-dialogue-video</a:t>
            </a:r>
          </a:p>
          <a:p xmlns:a="http://schemas.openxmlformats.org/drawingml/2006/main">
            <a:r>
              <a:t>Original title: Turn a Two-Character Story Scene Into a Dialogue Video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2026-10-23T09:30:35.460Z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  <a:p xmlns:a="http://schemas.openxmlformats.org/drawingml/2006/main">
            <a:r>
              <a:t>Image source: https://lipsyncx.com/blog-assets/scenario-guides-2026-10/dialogue-input.webp</a:t>
            </a:r>
          </a:p>
          <a:p xmlns:a="http://schemas.openxmlformats.org/drawingml/2006/main">
            <a:r>
              <a:t>Images and product screenshots retain the original article's example context. Shared screenshots illustrate controls, rather than the specific example's render history.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https://lipsyncx.com/blog/two-character-story-dialogue-video</a:t>
            </a:r>
          </a:p>
          <a:p xmlns:a="http://schemas.openxmlformats.org/drawingml/2006/main">
            <a:r>
              <a:t>Original title: Turn a Two-Character Story Scene Into a Dialogue Video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2026-10-23T09:30:35.460Z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https://lipsyncx.com/blog/two-character-story-dialogue-video</a:t>
            </a:r>
          </a:p>
          <a:p xmlns:a="http://schemas.openxmlformats.org/drawingml/2006/main">
            <a:r>
              <a:t>Original title: Turn a Two-Character Story Scene Into a Dialogue Video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2026-10-23T09:30:35.460Z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https://lipsyncx.com/blog/two-character-story-dialogue-video</a:t>
            </a:r>
          </a:p>
          <a:p xmlns:a="http://schemas.openxmlformats.org/drawingml/2006/main">
            <a:r>
              <a:t>Original title: Turn a Two-Character Story Scene Into a Dialogue Video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2026-10-23T09:30:35.460Z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https://lipsyncx.com/blog/two-character-story-dialogue-video</a:t>
            </a:r>
          </a:p>
          <a:p xmlns:a="http://schemas.openxmlformats.org/drawingml/2006/main">
            <a:r>
              <a:t>Original title: Turn a Two-Character Story Scene Into a Dialogue Video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2026-10-23T09:30:35.460Z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https://lipsyncx.com/blog/two-character-story-dialogue-video</a:t>
            </a:r>
          </a:p>
          <a:p xmlns:a="http://schemas.openxmlformats.org/drawingml/2006/main">
            <a:r>
              <a:t>Original title: Turn a Two-Character Story Scene Into a Dialogue Video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2026-10-23T09:30:35.460Z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https://lipsyncx.com/blog/two-character-story-dialogue-video</a:t>
            </a:r>
          </a:p>
          <a:p xmlns:a="http://schemas.openxmlformats.org/drawingml/2006/main">
            <a:r>
              <a:t>Original title: Turn a Two-Character Story Scene Into a Dialogue Video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2026-10-23T09:30:35.460Z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d10394bd963489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f9b8623233e40c7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c2809183d6b40d9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177a7d6279a4eab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7dbeafa580c4875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a0067ac84eb4f5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9D25C07-FDC7-4DFB-A7A0-39551E1F76F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BE318958-CE9B-4B87-B94E-3924B9E9C07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6015F55B-B3AC-414A-A9E9-7CDEDF25F4D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3AD5BF5-271F-481D-B36D-2F1630DC17F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A4113A3F-66FD-4E92-893F-D1C96AAEA1E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B735268-BAAF-47FD-B959-8611DEDAF08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C38BBC3-6F0D-4BE3-BEF6-F09772B30B1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96E3CE00-5FDA-47C6-B150-332E7A3AEB8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42D7396-1600-44BF-AD17-A381D592A1B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876FDA0-B877-439E-8BD7-8B1B2A1D610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3bc357a3df7455e" /><Relationship Type="http://schemas.openxmlformats.org/officeDocument/2006/relationships/slideLayout" Target="/ppt/slideLayouts/slideLayout1.xml" Id="Recb9ef817df545dd" /><Relationship Type="http://schemas.openxmlformats.org/officeDocument/2006/relationships/slideLayout" Target="/ppt/slideLayouts/slideLayout2.xml" Id="R2d07400678434ea1" /><Relationship Type="http://schemas.openxmlformats.org/officeDocument/2006/relationships/slideLayout" Target="/ppt/slideLayouts/slideLayout3.xml" Id="Rb7c4439066484f60" /><Relationship Type="http://schemas.openxmlformats.org/officeDocument/2006/relationships/slideLayout" Target="/ppt/slideLayouts/slideLayout4.xml" Id="Rc947a3985cce4a09" /><Relationship Type="http://schemas.openxmlformats.org/officeDocument/2006/relationships/slideLayout" Target="/ppt/slideLayouts/slideLayout5.xml" Id="R2c8fba60bd64464b" /><Relationship Type="http://schemas.openxmlformats.org/officeDocument/2006/relationships/slideLayout" Target="/ppt/slideLayouts/slideLayout6.xml" Id="Re865d79706f04e2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cb9ef817df545dd"/>
    <p:sldLayoutId xmlns:r="http://schemas.openxmlformats.org/officeDocument/2006/relationships" id="2147483650" r:id="R2d07400678434ea1"/>
    <p:sldLayoutId xmlns:r="http://schemas.openxmlformats.org/officeDocument/2006/relationships" id="2147483651" r:id="Rb7c4439066484f60"/>
    <p:sldLayoutId xmlns:r="http://schemas.openxmlformats.org/officeDocument/2006/relationships" id="2147483652" r:id="Rc947a3985cce4a09"/>
    <p:sldLayoutId xmlns:r="http://schemas.openxmlformats.org/officeDocument/2006/relationships" id="2147483653" r:id="R2c8fba60bd64464b"/>
    <p:sldLayoutId xmlns:r="http://schemas.openxmlformats.org/officeDocument/2006/relationships" id="2147483654" r:id="Re865d79706f04e2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dd652b0135944c5" /><Relationship Type="http://schemas.openxmlformats.org/officeDocument/2006/relationships/hyperlink" Target="https://lipsyncx.com/" TargetMode="External" Id="R856d7715080d4193" /><Relationship Type="http://schemas.openxmlformats.org/officeDocument/2006/relationships/image" Target="/ppt/media/image.png" Id="Rf67d762067e0471f" /><Relationship Type="http://schemas.openxmlformats.org/officeDocument/2006/relationships/notesSlide" Target="/ppt/notesSlides/notesSlide1.xml" Id="Ra1276c3246aa48e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babdbe3b0f7416c" /><Relationship Type="http://schemas.openxmlformats.org/officeDocument/2006/relationships/hyperlink" Target="https://lipsyncx.com/" TargetMode="External" Id="R0f757ec450f642bd" /><Relationship Type="http://schemas.openxmlformats.org/officeDocument/2006/relationships/image" Target="/ppt/media/image2.png" Id="R64502a15e23d44de" /><Relationship Type="http://schemas.openxmlformats.org/officeDocument/2006/relationships/notesSlide" Target="/ppt/notesSlides/notesSlide2.xml" Id="R0fa0600bbc70459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7ebdb90e5fe4eb9" /><Relationship Type="http://schemas.openxmlformats.org/officeDocument/2006/relationships/hyperlink" Target="https://lipsyncx.com/" TargetMode="External" Id="R2964e64ffddb4702" /><Relationship Type="http://schemas.openxmlformats.org/officeDocument/2006/relationships/notesSlide" Target="/ppt/notesSlides/notesSlide3.xml" Id="R389ad5e6b2884ed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7a0d3522a6d42ef" /><Relationship Type="http://schemas.openxmlformats.org/officeDocument/2006/relationships/hyperlink" Target="https://lipsyncx.com/" TargetMode="External" Id="Ra2f9b5f4ab184c4c" /><Relationship Type="http://schemas.openxmlformats.org/officeDocument/2006/relationships/notesSlide" Target="/ppt/notesSlides/notesSlide4.xml" Id="R4ec5a31d0f8e4fa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702da524a364f59" /><Relationship Type="http://schemas.openxmlformats.org/officeDocument/2006/relationships/hyperlink" Target="https://lipsyncx.com/" TargetMode="External" Id="R2d7ce3ecf2124a3b" /><Relationship Type="http://schemas.openxmlformats.org/officeDocument/2006/relationships/notesSlide" Target="/ppt/notesSlides/notesSlide5.xml" Id="R037f7b556bc4404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99155cc2e984549" /><Relationship Type="http://schemas.openxmlformats.org/officeDocument/2006/relationships/hyperlink" Target="https://lipsyncx.com/" TargetMode="External" Id="R57dee7d138fc426e" /><Relationship Type="http://schemas.openxmlformats.org/officeDocument/2006/relationships/notesSlide" Target="/ppt/notesSlides/notesSlide6.xml" Id="R8657ce27aad84c9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709cfe6cc814830" /><Relationship Type="http://schemas.openxmlformats.org/officeDocument/2006/relationships/hyperlink" Target="https://lipsyncx.com/" TargetMode="External" Id="R0c338c3695224b90" /><Relationship Type="http://schemas.openxmlformats.org/officeDocument/2006/relationships/notesSlide" Target="/ppt/notesSlides/notesSlide7.xml" Id="Rd60f4a732c09496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b8b500ba50e450d" /><Relationship Type="http://schemas.openxmlformats.org/officeDocument/2006/relationships/hyperlink" Target="https://lipsyncx.com/" TargetMode="External" Id="R131513b84a2f4f20" /><Relationship Type="http://schemas.openxmlformats.org/officeDocument/2006/relationships/hyperlink" Target="https://lipsyncx.com/" TargetMode="External" Id="R14f42daae09f46bb" /><Relationship Type="http://schemas.openxmlformats.org/officeDocument/2006/relationships/notesSlide" Target="/ppt/notesSlides/notesSlide8.xml" Id="Re60993b28bae495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3189D32D-D9D4-4F82-8D49-5FC955D38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856d7715080d4193"/>
              </a:rPr>
              <a:t>lipsync ai</a:t>
            </a:r>
          </a:p>
        </p:txBody>
      </p:sp>
      <p:sp>
        <p:nvSpPr>
          <p:cNvPr id="2" name="page-number">
            <a:extLst xmlns:a="http://schemas.openxmlformats.org/drawingml/2006/main">
              <a:ext uri="{FF2B5EF4-FFF2-40B4-BE49-F238E27FC236}">
                <a16:creationId xmlns:a16="http://schemas.microsoft.com/office/drawing/2014/main" id="{AFCAE96D-3092-4C21-B277-8630871C2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01 / 08</a:t>
            </a:r>
          </a:p>
        </p:txBody>
      </p:sp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C8A78791-DCF1-4272-B1E1-05CB1C8F5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381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LipSyncX</a:t>
            </a:r>
          </a:p>
        </p:txBody>
      </p:sp>
      <p:sp>
        <p:nvSpPr>
          <p:cNvPr id="4" name="deck-title">
            <a:extLst xmlns:a="http://schemas.openxmlformats.org/drawingml/2006/main">
              <a:ext uri="{FF2B5EF4-FFF2-40B4-BE49-F238E27FC236}">
                <a16:creationId xmlns:a16="http://schemas.microsoft.com/office/drawing/2014/main" id="{F9F822E1-0B84-42BD-B679-49D02FB81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5410200" cy="2714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A two-character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dialogue video</a:t>
            </a:r>
          </a:p>
        </p:txBody>
      </p:sp>
      <p:sp>
        <p:nvSpPr>
          <p:cNvPr id="5" name="subtitle">
            <a:extLst xmlns:a="http://schemas.openxmlformats.org/drawingml/2006/main">
              <a:ext uri="{FF2B5EF4-FFF2-40B4-BE49-F238E27FC236}">
                <a16:creationId xmlns:a16="http://schemas.microsoft.com/office/drawing/2014/main" id="{7AF9B06C-D000-4497-BD8C-442C9F200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86300"/>
            <a:ext cx="5143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Clear face mapping and short, explicitly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labeled turns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BC8E57-F9BC-4BDF-A48D-0991059FD89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7d762067e0471f"/>
          <a:stretch xmlns:a="http://schemas.openxmlformats.org/drawingml/2006/main"/>
        </p:blipFill>
        <p:spPr>
          <a:xfrm xmlns:a="http://schemas.openxmlformats.org/drawingml/2006/main">
            <a:off x="6477000" y="2186940"/>
            <a:ext cx="5105400" cy="280797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74518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0705765-73FB-4698-9D05-18E9FB54B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Two faces in one image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0E3B5B12-D8CB-4994-BA8E-C347B06EC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0f757ec450f642bd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B369FFE3-EA35-417F-A62E-0D181DFA2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02 / 08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C1276B-5ADB-4645-A87C-E26A3AE34BB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502a15e23d44de"/>
          <a:stretch xmlns:a="http://schemas.openxmlformats.org/drawingml/2006/main"/>
        </p:blipFill>
        <p:spPr>
          <a:xfrm xmlns:a="http://schemas.openxmlformats.org/drawingml/2006/main">
            <a:off x="609600" y="2613252"/>
            <a:ext cx="4286250" cy="2412546"/>
          </a:xfrm>
          <a:prstGeom xmlns:a="http://schemas.openxmlformats.org/drawingml/2006/main" prst="rect">
            <a:avLst/>
          </a:prstGeom>
        </p:spPr>
      </p:pic>
      <p:sp>
        <p:nvSpPr>
          <p:cNvPr id="5" name="label-0">
            <a:extLst xmlns:a="http://schemas.openxmlformats.org/drawingml/2006/main">
              <a:ext uri="{FF2B5EF4-FFF2-40B4-BE49-F238E27FC236}">
                <a16:creationId xmlns:a16="http://schemas.microsoft.com/office/drawing/2014/main" id="{9CBBDDD0-D278-40B6-9706-BA4383086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790700"/>
            <a:ext cx="62484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Layout</a:t>
            </a:r>
          </a:p>
        </p:txBody>
      </p:sp>
      <p:sp>
        <p:nvSpPr>
          <p:cNvPr id="6" name="body-0">
            <a:extLst xmlns:a="http://schemas.openxmlformats.org/drawingml/2006/main">
              <a:ext uri="{FF2B5EF4-FFF2-40B4-BE49-F238E27FC236}">
                <a16:creationId xmlns:a16="http://schemas.microsoft.com/office/drawing/2014/main" id="{A5CE7AB6-5873-4464-87DA-0A2B56694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209800"/>
            <a:ext cx="62484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Use two clear, separated faces without background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people.</a:t>
            </a:r>
          </a:p>
        </p:txBody>
      </p:sp>
      <p:sp>
        <p:nvSpPr>
          <p:cNvPr id="7" name="label-1">
            <a:extLst xmlns:a="http://schemas.openxmlformats.org/drawingml/2006/main">
              <a:ext uri="{FF2B5EF4-FFF2-40B4-BE49-F238E27FC236}">
                <a16:creationId xmlns:a16="http://schemas.microsoft.com/office/drawing/2014/main" id="{BA816106-ABC6-43A9-9D7C-7031C5B1D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219450"/>
            <a:ext cx="62484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Visibility</a:t>
            </a:r>
          </a:p>
        </p:txBody>
      </p:sp>
      <p:sp>
        <p:nvSpPr>
          <p:cNvPr id="8" name="body-1">
            <a:extLst xmlns:a="http://schemas.openxmlformats.org/drawingml/2006/main">
              <a:ext uri="{FF2B5EF4-FFF2-40B4-BE49-F238E27FC236}">
                <a16:creationId xmlns:a16="http://schemas.microsoft.com/office/drawing/2014/main" id="{503FEF39-4A7C-4444-AA0D-35A1484F8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638550"/>
            <a:ext cx="62484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Keep both mouths free from hands and props.</a:t>
            </a:r>
          </a:p>
        </p:txBody>
      </p:sp>
      <p:sp>
        <p:nvSpPr>
          <p:cNvPr id="9" name="label-2">
            <a:extLst xmlns:a="http://schemas.openxmlformats.org/drawingml/2006/main">
              <a:ext uri="{FF2B5EF4-FFF2-40B4-BE49-F238E27FC236}">
                <a16:creationId xmlns:a16="http://schemas.microsoft.com/office/drawing/2014/main" id="{41D755A2-8123-44B0-A0A5-7037F4101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648200"/>
            <a:ext cx="62484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Mapping</a:t>
            </a:r>
          </a:p>
        </p:txBody>
      </p:sp>
      <p:sp>
        <p:nvSpPr>
          <p:cNvPr id="10" name="body-2">
            <a:extLst xmlns:a="http://schemas.openxmlformats.org/drawingml/2006/main">
              <a:ext uri="{FF2B5EF4-FFF2-40B4-BE49-F238E27FC236}">
                <a16:creationId xmlns:a16="http://schemas.microsoft.com/office/drawing/2014/main" id="{68B0C833-30DF-45B6-AB26-92C7CE668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067300"/>
            <a:ext cx="62484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Record which character is A and which is B. In the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02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example, A is left and B is right.</a:t>
            </a:r>
          </a:p>
        </p:txBody>
      </p:sp>
    </p:spTree>
    <p:extLst>
      <p:ext uri="{BB962C8B-B14F-4D97-AF65-F5344CB8AC3E}">
        <p14:creationId xmlns:p14="http://schemas.microsoft.com/office/powerpoint/2010/main" val="105731852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8D59BDE-2BFD-4363-B15F-568A17C81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short labeled exchange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0F976A4D-C1B7-47FB-A170-AAB6FCD74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2964e64ffddb4702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EB71BBB5-B134-46B7-B48E-EAAD97119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03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8D8CB1AE-7CB8-4E00-AC4B-E3F8CA91D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A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0B5C5B63-BF99-4BDE-BF6D-8C58F96F7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Is the pattern ready?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8390D77A-7663-422D-A48F-981D7F055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B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159F4741-30FD-462D-8C5C-25A8ABA8D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Almost. One corner still needs work.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FC48C2F9-A4B9-4BE0-A457-3B39CEF8C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A, then B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B3FA7423-D77B-48B6-AED0-4F594B678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Then let’s check it together. / Good idea. Small details make the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difference.</a:t>
            </a:r>
          </a:p>
        </p:txBody>
      </p:sp>
    </p:spTree>
    <p:extLst>
      <p:ext uri="{BB962C8B-B14F-4D97-AF65-F5344CB8AC3E}">
        <p14:creationId xmlns:p14="http://schemas.microsoft.com/office/powerpoint/2010/main" val="100950949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A84DE75-7313-493F-9310-8CD82FAB9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multi-dialogue controls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137CE46B-007C-409D-80EE-7640559E2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a2f9b5f4ab184c4c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7F0990F1-9E3E-49C4-B55D-AC6984EC3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04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4918EF4C-3D50-4DD4-811B-26A0CEA3B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Studio route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EEC940A6-5EB7-465B-B683-18A31D3F5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Open the multi-speaker workflow and upload the two-character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image.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480C9D90-9135-4733-89BE-02C59C389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Voices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3A73F80C-9B7D-4871-9F26-FF9718A5F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Assign a consistent label and voice to each person.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D1AA6A85-F02D-4B6B-A13B-E3B7D22D8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Input distinction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A92112AA-945B-415A-9F78-29229DB09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This text-and-voices workflow does not automatically separate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an existing mixed recording.</a:t>
            </a:r>
          </a:p>
        </p:txBody>
      </p:sp>
    </p:spTree>
    <p:extLst>
      <p:ext uri="{BB962C8B-B14F-4D97-AF65-F5344CB8AC3E}">
        <p14:creationId xmlns:p14="http://schemas.microsoft.com/office/powerpoint/2010/main" val="119345600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E617CA9-6CBF-4989-A3B4-ACA283F08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first exchange test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AAB7B3E2-487B-49E1-9C5F-AE4108097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2d7ce3ecf2124a3b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4B3BD09F-29B4-444E-AB37-6EA45919B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05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ADAA6855-55DA-45A1-9719-7C86C5529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Small scope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48A6CDA8-F6D3-4290-AC2E-535DC0B78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Start with two turns before generating the whole scene.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82A30E7C-E0A5-412E-8F31-9E992942E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Quote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5317D133-FCBA-4555-99DE-86A24724A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Check the active model, resolution and cost estimate.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FB33AA1A-663C-4E3E-B8D1-8853B766D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Spoken text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E0EC6C71-7C91-4064-86F5-E4F27EA5E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Keep stage directions out of dialogue unless the selected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controls explicitly support them.</a:t>
            </a:r>
          </a:p>
        </p:txBody>
      </p:sp>
    </p:spTree>
    <p:extLst>
      <p:ext uri="{BB962C8B-B14F-4D97-AF65-F5344CB8AC3E}">
        <p14:creationId xmlns:p14="http://schemas.microsoft.com/office/powerpoint/2010/main" val="32978401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C1FEA27-EB0F-4A2B-9F69-293A58505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turn-by-turn review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B95A1081-84E3-47AC-968F-4D00EDF47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57dee7d138fc426e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C77CAA45-A93C-41AE-A22D-81AF1843B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06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8BD60F4C-626F-4D15-8FE9-7C74EF03F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Correct face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62EAD156-419B-4F2A-BD3C-27362C743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A’s lines should animate the assigned face. Check B separately.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F9E5187D-248D-4EE8-8658-5A06807B1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Listening face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254EDF43-0E32-4FB2-8468-0AF4D9C29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Watch for unwanted mouth movement while the other person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speaks.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1DB3ECAC-8189-4DF7-ADCF-47C7BE2CF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Transitions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F1A04C69-2587-4FDF-95B5-59489C6B9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Check clipped words, identity, clothing and the background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between turns.</a:t>
            </a:r>
          </a:p>
        </p:txBody>
      </p:sp>
    </p:spTree>
    <p:extLst>
      <p:ext uri="{BB962C8B-B14F-4D97-AF65-F5344CB8AC3E}">
        <p14:creationId xmlns:p14="http://schemas.microsoft.com/office/powerpoint/2010/main" val="98033788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7C1DA5D-87B7-4A1F-A261-D72CC0916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scene inside a story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0AABA82C-23AA-4EF4-90BF-A7B41BF5F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0c338c3695224b90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1576EC24-55E5-4488-B8F9-6EEE5FCA5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07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D1CE5996-7B16-444E-A813-1BDB3CD3B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Edit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94742F93-0548-4E1C-BCC4-1FED75BE5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Add captions, cutaways and shot changes in the editor.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11E0BCE5-596F-4A82-8B25-628A60114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Archive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685081EB-2D66-40D2-8062-F909A0E4C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Keep the image, labeled script, voice choices and accepted MP4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together.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8436D250-D21C-4852-A3D4-60CDF1FF7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New scene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D2AD6812-7BDE-4C90-94DF-41C8E9A35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Update the face mapping when characters change sides. A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generated clip is a prerecorded scene segment.</a:t>
            </a:r>
          </a:p>
        </p:txBody>
      </p:sp>
    </p:spTree>
    <p:extLst>
      <p:ext uri="{BB962C8B-B14F-4D97-AF65-F5344CB8AC3E}">
        <p14:creationId xmlns:p14="http://schemas.microsoft.com/office/powerpoint/2010/main" val="12551714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2C51B8E-1FAB-492B-AAF2-B907FDA97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Your first short test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59092379-2CA9-4581-8C8C-38DD91425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131513b84a2f4f20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72CEF5B5-CB61-46D1-ABED-39B420BF2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08 / 08</a:t>
            </a:r>
          </a:p>
        </p:txBody>
      </p:sp>
      <p:sp>
        <p:nvSpPr>
          <p:cNvPr id="4" name="next-step">
            <a:extLst xmlns:a="http://schemas.openxmlformats.org/drawingml/2006/main">
              <a:ext uri="{FF2B5EF4-FFF2-40B4-BE49-F238E27FC236}">
                <a16:creationId xmlns:a16="http://schemas.microsoft.com/office/drawing/2014/main" id="{5EF6DD07-0877-479E-9798-FA54CAC76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572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5F4EF"/>
                </a:solidFill>
                <a:latin typeface="Arial"/>
                <a:ea typeface="Arial"/>
                <a:cs typeface="Arial"/>
              </a:rPr>
              <a:t>Use one clear input and one approved recording. Check the quote,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5F4EF"/>
                </a:solidFill>
                <a:latin typeface="Arial"/>
                <a:ea typeface="Arial"/>
                <a:cs typeface="Arial"/>
              </a:rPr>
              <a:t>review a short result, then decide what to make next.</a:t>
            </a:r>
          </a:p>
        </p:txBody>
      </p:sp>
      <p:sp>
        <p:nvSpPr>
          <p:cNvPr id="5" name="main-homepage-link">
            <a:extLst xmlns:a="http://schemas.openxmlformats.org/drawingml/2006/main">
              <a:ext uri="{FF2B5EF4-FFF2-40B4-BE49-F238E27FC236}">
                <a16:creationId xmlns:a16="http://schemas.microsoft.com/office/drawing/2014/main" id="{7335764E-8EC4-43D7-836F-5EA829462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52800"/>
            <a:ext cx="666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4200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14f42daae09f46bb"/>
              </a:rPr>
              <a:t>lipsync ai</a:t>
            </a:r>
          </a:p>
        </p:txBody>
      </p:sp>
      <p:sp>
        <p:nvSpPr>
          <p:cNvPr id="6" name="homepage-address">
            <a:extLst xmlns:a="http://schemas.openxmlformats.org/drawingml/2006/main">
              <a:ext uri="{FF2B5EF4-FFF2-40B4-BE49-F238E27FC236}">
                <a16:creationId xmlns:a16="http://schemas.microsoft.com/office/drawing/2014/main" id="{A7DF4A06-7AB7-49E7-8EC9-A95F67AF9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29100"/>
            <a:ext cx="9525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https://lipsyncx.com/</a:t>
            </a:r>
          </a:p>
        </p:txBody>
      </p:sp>
      <p:sp>
        <p:nvSpPr>
          <p:cNvPr id="7" name="source-label">
            <a:extLst xmlns:a="http://schemas.openxmlformats.org/drawingml/2006/main">
              <a:ext uri="{FF2B5EF4-FFF2-40B4-BE49-F238E27FC236}">
                <a16:creationId xmlns:a16="http://schemas.microsoft.com/office/drawing/2014/main" id="{E06892D9-794D-440E-A676-B4D93F091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Original blog tutorial</a:t>
            </a:r>
          </a:p>
        </p:txBody>
      </p:sp>
      <p:sp>
        <p:nvSpPr>
          <p:cNvPr id="8" name="source-address">
            <a:extLst xmlns:a="http://schemas.openxmlformats.org/drawingml/2006/main">
              <a:ext uri="{FF2B5EF4-FFF2-40B4-BE49-F238E27FC236}">
                <a16:creationId xmlns:a16="http://schemas.microsoft.com/office/drawing/2014/main" id="{C8337FF0-4C70-46CB-B100-51E39494F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0200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https://lipsyncx.com/blog/two-character-story-dialogue-video</a:t>
            </a:r>
          </a:p>
        </p:txBody>
      </p:sp>
    </p:spTree>
    <p:extLst>
      <p:ext uri="{BB962C8B-B14F-4D97-AF65-F5344CB8AC3E}">
        <p14:creationId xmlns:p14="http://schemas.microsoft.com/office/powerpoint/2010/main" val="57589356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2026-10-24T06:48:29.6250000Z</dcterms:created>
  <dcterms:modified xsi:type="dcterms:W3CDTF">2026-10-24T06:48:29.6250000Z</dcterms:modified>
</coreProperties>
</file>