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944e4f28364978" /><Relationship Type="http://schemas.openxmlformats.org/officeDocument/2006/relationships/extended-properties" Target="/docProps/app.xml" Id="R93ba3fb62aeb4d52" /><Relationship Type="http://schemas.openxmlformats.org/officeDocument/2006/relationships/officeDocument" Target="/ppt/presentation.xml" Id="Rb717940c06e942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f08e2226734620"/>
  </p:sldMasterIdLst>
  <p:notesMasterIdLst>
    <p:notesMasterId xmlns:r="http://schemas.openxmlformats.org/officeDocument/2006/relationships" r:id="R2409dedadc024179"/>
  </p:notesMasterIdLst>
  <p:sldIdLst>
    <p:sldId xmlns:r="http://schemas.openxmlformats.org/officeDocument/2006/relationships" id="256" r:id="Rdb5fecae08044f1a"/>
    <p:sldId xmlns:r="http://schemas.openxmlformats.org/officeDocument/2006/relationships" id="257" r:id="Recd98a41f256489b"/>
    <p:sldId xmlns:r="http://schemas.openxmlformats.org/officeDocument/2006/relationships" id="258" r:id="R5145537c5f7c4e77"/>
    <p:sldId xmlns:r="http://schemas.openxmlformats.org/officeDocument/2006/relationships" id="259" r:id="Rdc8411d2b3e445d8"/>
    <p:sldId xmlns:r="http://schemas.openxmlformats.org/officeDocument/2006/relationships" id="260" r:id="R8986051dec344ac4"/>
    <p:sldId xmlns:r="http://schemas.openxmlformats.org/officeDocument/2006/relationships" id="261" r:id="R8702b19c69d74666"/>
    <p:sldId xmlns:r="http://schemas.openxmlformats.org/officeDocument/2006/relationships" id="262" r:id="R5ddbfb532c8c47b0"/>
    <p:sldId xmlns:r="http://schemas.openxmlformats.org/officeDocument/2006/relationships" id="263" r:id="Rf623618b2dc74b3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ffdda6d21da401b" /><Relationship Type="http://schemas.openxmlformats.org/officeDocument/2006/relationships/slideMaster" Target="/ppt/slideMasters/slideMaster1.xml" Id="Raaf08e2226734620" /><Relationship Type="http://schemas.openxmlformats.org/officeDocument/2006/relationships/notesMaster" Target="/ppt/notesMasters/notesMaster1.xml" Id="R2409dedadc024179" /><Relationship Type="http://schemas.openxmlformats.org/officeDocument/2006/relationships/presProps" Target="/ppt/presProps.xml" Id="R2b9748c2ce5044e0" /><Relationship Type="http://schemas.openxmlformats.org/officeDocument/2006/relationships/tableStyles" Target="/ppt/tableStyles.xml" Id="Re953476b3dcc44e6" /><Relationship Type="http://schemas.openxmlformats.org/officeDocument/2006/relationships/slide" Target="/ppt/slides/slide1.xml" Id="Rdb5fecae08044f1a" /><Relationship Type="http://schemas.openxmlformats.org/officeDocument/2006/relationships/slide" Target="/ppt/slides/slide2.xml" Id="Recd98a41f256489b" /><Relationship Type="http://schemas.openxmlformats.org/officeDocument/2006/relationships/slide" Target="/ppt/slides/slide3.xml" Id="R5145537c5f7c4e77" /><Relationship Type="http://schemas.openxmlformats.org/officeDocument/2006/relationships/slide" Target="/ppt/slides/slide4.xml" Id="Rdc8411d2b3e445d8" /><Relationship Type="http://schemas.openxmlformats.org/officeDocument/2006/relationships/slide" Target="/ppt/slides/slide5.xml" Id="R8986051dec344ac4" /><Relationship Type="http://schemas.openxmlformats.org/officeDocument/2006/relationships/slide" Target="/ppt/slides/slide6.xml" Id="R8702b19c69d74666" /><Relationship Type="http://schemas.openxmlformats.org/officeDocument/2006/relationships/slide" Target="/ppt/slides/slide7.xml" Id="R5ddbfb532c8c47b0" /><Relationship Type="http://schemas.openxmlformats.org/officeDocument/2006/relationships/slide" Target="/ppt/slides/slide8.xml" Id="Rf623618b2dc74b3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b9c490e682949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3c016795bc44c6" /><Relationship Type="http://schemas.openxmlformats.org/officeDocument/2006/relationships/notesMaster" Target="/ppt/notesMasters/notesMaster1.xml" Id="R5f0d9336929e41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5a4b1e897474bba" /><Relationship Type="http://schemas.openxmlformats.org/officeDocument/2006/relationships/notesMaster" Target="/ppt/notesMasters/notesMaster1.xml" Id="R5ec2aa58705d43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b8a6e9acb542fe" /><Relationship Type="http://schemas.openxmlformats.org/officeDocument/2006/relationships/notesMaster" Target="/ppt/notesMasters/notesMaster1.xml" Id="R8589db5024ce458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d6aa7276ed49a4" /><Relationship Type="http://schemas.openxmlformats.org/officeDocument/2006/relationships/notesMaster" Target="/ppt/notesMasters/notesMaster1.xml" Id="R75c4b23b4c5c42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73e5fe8d9e4b70" /><Relationship Type="http://schemas.openxmlformats.org/officeDocument/2006/relationships/notesMaster" Target="/ppt/notesMasters/notesMaster1.xml" Id="R240f0881e52141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c5626ed15f4cc2" /><Relationship Type="http://schemas.openxmlformats.org/officeDocument/2006/relationships/notesMaster" Target="/ppt/notesMasters/notesMaster1.xml" Id="R1548f9f6143347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cdb68a40d74f38" /><Relationship Type="http://schemas.openxmlformats.org/officeDocument/2006/relationships/notesMaster" Target="/ppt/notesMasters/notesMaster1.xml" Id="R112e55fe8f154c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1b9dd6d031460a" /><Relationship Type="http://schemas.openxmlformats.org/officeDocument/2006/relationships/notesMaster" Target="/ppt/notesMasters/notesMaster1.xml" Id="Redccfb694cb149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https://lipsyncx.com/blog/world-cup-fan-video-maker-ai-lip-sync</a:t>
            </a:r>
          </a:p>
          <a:p xmlns:a="http://schemas.openxmlformats.org/drawingml/2006/main">
            <a:r>
              <a:t>Original title: World Cup Fan Video Maker: Create AI Lip Sync Fan Clips in 2026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2026-06-17T03:23:05.963Z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https://file.lipsyncx.com/avatars/landscape/host-04.jpg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/blog-assets/world-cup-fan-video-maker-ai-lip-sync/cover.webp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https://lipsyncx.com/blog/world-cup-fan-video-maker-ai-lip-sync</a:t>
            </a:r>
          </a:p>
          <a:p xmlns:a="http://schemas.openxmlformats.org/drawingml/2006/main">
            <a:r>
              <a:t>Original title: World Cup Fan Video Maker: Create AI Lip Sync Fan Clips in 2026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2026-06-17T03:23:05.963Z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https://file.lipsyncx.com/avatars/landscape/host-04.jpg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https://lipsyncx.com/blog/world-cup-fan-video-maker-ai-lip-sync</a:t>
            </a:r>
          </a:p>
          <a:p xmlns:a="http://schemas.openxmlformats.org/drawingml/2006/main">
            <a:r>
              <a:t>Original title: World Cup Fan Video Maker: Create AI Lip Sync Fan Clips in 2026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2026-06-17T03:23:05.963Z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https://file.lipsyncx.com/avatars/landscape/host-04.jpg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https://lipsyncx.com/blog/world-cup-fan-video-maker-ai-lip-sync</a:t>
            </a:r>
          </a:p>
          <a:p xmlns:a="http://schemas.openxmlformats.org/drawingml/2006/main">
            <a:r>
              <a:t>Original title: World Cup Fan Video Maker: Create AI Lip Sync Fan Clips in 2026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2026-06-17T03:23:05.963Z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https://file.lipsyncx.com/avatars/landscape/host-04.jpg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https://lipsyncx.com/blog/world-cup-fan-video-maker-ai-lip-sync</a:t>
            </a:r>
          </a:p>
          <a:p xmlns:a="http://schemas.openxmlformats.org/drawingml/2006/main">
            <a:r>
              <a:t>Original title: World Cup Fan Video Maker: Create AI Lip Sync Fan Clips in 2026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2026-06-17T03:23:05.963Z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https://file.lipsyncx.com/avatars/landscape/host-04.jpg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https://lipsyncx.com/blog/world-cup-fan-video-maker-ai-lip-sync</a:t>
            </a:r>
          </a:p>
          <a:p xmlns:a="http://schemas.openxmlformats.org/drawingml/2006/main">
            <a:r>
              <a:t>Original title: World Cup Fan Video Maker: Create AI Lip Sync Fan Clips in 2026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2026-06-17T03:23:05.963Z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https://file.lipsyncx.com/avatars/landscape/host-04.jpg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https://lipsyncx.com/blog/world-cup-fan-video-maker-ai-lip-sync</a:t>
            </a:r>
          </a:p>
          <a:p xmlns:a="http://schemas.openxmlformats.org/drawingml/2006/main">
            <a:r>
              <a:t>Original title: World Cup Fan Video Maker: Create AI Lip Sync Fan Clips in 2026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2026-06-17T03:23:05.963Z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https://file.lipsyncx.com/avatars/landscape/host-04.jpg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https://lipsyncx.com/blog/world-cup-fan-video-maker-ai-lip-sync</a:t>
            </a:r>
          </a:p>
          <a:p xmlns:a="http://schemas.openxmlformats.org/drawingml/2006/main">
            <a:r>
              <a:t>Original title: World Cup Fan Video Maker: Create AI Lip Sync Fan Clips in 2026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2026-06-17T03:23:05.963Z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https://file.lipsyncx.com/avatars/landscape/host-04.jpg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4e6abc014946e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648632b0694fa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9e9e2f04f34fe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ed1ed8e4964fc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938ace4c494e3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847e03aebb4b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6BB34FE-C324-4CDF-A7FC-F06539C552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F5DC610-D02C-42C7-BF44-BFD9D5A780F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8542F6E-FA23-4172-AD30-185C58A052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7852B7E-57B1-418F-97C3-6466152B5B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2E79139-7702-4011-B246-484E0B14ED1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9B48615-F100-4E4E-A46F-C68EDC296B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FE68641-AACD-46C2-82B8-6953866190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EE5E3F2-A4EA-45E1-8672-B5107752B50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B107C0-9542-45EA-A9B1-FD9E94294A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5E145D2-A918-4789-9905-7953A9B7B8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2f2577fd0154604" /><Relationship Type="http://schemas.openxmlformats.org/officeDocument/2006/relationships/slideLayout" Target="/ppt/slideLayouts/slideLayout1.xml" Id="Rc0b6384e97fc42ed" /><Relationship Type="http://schemas.openxmlformats.org/officeDocument/2006/relationships/slideLayout" Target="/ppt/slideLayouts/slideLayout2.xml" Id="R0d01392b56764c3d" /><Relationship Type="http://schemas.openxmlformats.org/officeDocument/2006/relationships/slideLayout" Target="/ppt/slideLayouts/slideLayout3.xml" Id="Rcbf8307c12474e4c" /><Relationship Type="http://schemas.openxmlformats.org/officeDocument/2006/relationships/slideLayout" Target="/ppt/slideLayouts/slideLayout4.xml" Id="R99124d2ac18c49a6" /><Relationship Type="http://schemas.openxmlformats.org/officeDocument/2006/relationships/slideLayout" Target="/ppt/slideLayouts/slideLayout5.xml" Id="R3fa6485c233245e9" /><Relationship Type="http://schemas.openxmlformats.org/officeDocument/2006/relationships/slideLayout" Target="/ppt/slideLayouts/slideLayout6.xml" Id="Rac5b1f81793a4d7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b6384e97fc42ed"/>
    <p:sldLayoutId xmlns:r="http://schemas.openxmlformats.org/officeDocument/2006/relationships" id="2147483650" r:id="R0d01392b56764c3d"/>
    <p:sldLayoutId xmlns:r="http://schemas.openxmlformats.org/officeDocument/2006/relationships" id="2147483651" r:id="Rcbf8307c12474e4c"/>
    <p:sldLayoutId xmlns:r="http://schemas.openxmlformats.org/officeDocument/2006/relationships" id="2147483652" r:id="R99124d2ac18c49a6"/>
    <p:sldLayoutId xmlns:r="http://schemas.openxmlformats.org/officeDocument/2006/relationships" id="2147483653" r:id="R3fa6485c233245e9"/>
    <p:sldLayoutId xmlns:r="http://schemas.openxmlformats.org/officeDocument/2006/relationships" id="2147483654" r:id="Rac5b1f81793a4d7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f39beda57b49a0" /><Relationship Type="http://schemas.openxmlformats.org/officeDocument/2006/relationships/hyperlink" Target="https://lipsyncx.com/" TargetMode="External" Id="R02c64b49bebb4795" /><Relationship Type="http://schemas.openxmlformats.org/officeDocument/2006/relationships/image" Target="/ppt/media/image.png" Id="R94afdfbcfe554aa1" /><Relationship Type="http://schemas.openxmlformats.org/officeDocument/2006/relationships/notesSlide" Target="/ppt/notesSlides/notesSlide1.xml" Id="Rebfb35c0ec2e44a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6a6ebf2d8944ce" /><Relationship Type="http://schemas.openxmlformats.org/officeDocument/2006/relationships/hyperlink" Target="https://lipsyncx.com/" TargetMode="External" Id="R823b676b21d34a86" /><Relationship Type="http://schemas.openxmlformats.org/officeDocument/2006/relationships/notesSlide" Target="/ppt/notesSlides/notesSlide2.xml" Id="R2a4edc47333743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bc973c72db4471" /><Relationship Type="http://schemas.openxmlformats.org/officeDocument/2006/relationships/hyperlink" Target="https://lipsyncx.com/" TargetMode="External" Id="R1fde078d1ad14311" /><Relationship Type="http://schemas.openxmlformats.org/officeDocument/2006/relationships/notesSlide" Target="/ppt/notesSlides/notesSlide3.xml" Id="R19ad268b13b042a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7e173aea434def" /><Relationship Type="http://schemas.openxmlformats.org/officeDocument/2006/relationships/hyperlink" Target="https://lipsyncx.com/" TargetMode="External" Id="R56bcafed63cf44bd" /><Relationship Type="http://schemas.openxmlformats.org/officeDocument/2006/relationships/notesSlide" Target="/ppt/notesSlides/notesSlide4.xml" Id="R4c33aa96f16446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ba39f0e75c4625" /><Relationship Type="http://schemas.openxmlformats.org/officeDocument/2006/relationships/hyperlink" Target="https://lipsyncx.com/" TargetMode="External" Id="Ra6cb16c2a494490c" /><Relationship Type="http://schemas.openxmlformats.org/officeDocument/2006/relationships/notesSlide" Target="/ppt/notesSlides/notesSlide5.xml" Id="Re63903db197742f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65eff2e1384c31" /><Relationship Type="http://schemas.openxmlformats.org/officeDocument/2006/relationships/hyperlink" Target="https://lipsyncx.com/" TargetMode="External" Id="R12e449498bde4d26" /><Relationship Type="http://schemas.openxmlformats.org/officeDocument/2006/relationships/notesSlide" Target="/ppt/notesSlides/notesSlide6.xml" Id="R4620cdb7a1f4459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db61ab53974c21" /><Relationship Type="http://schemas.openxmlformats.org/officeDocument/2006/relationships/hyperlink" Target="https://lipsyncx.com/" TargetMode="External" Id="R4daccc6f394c40bd" /><Relationship Type="http://schemas.openxmlformats.org/officeDocument/2006/relationships/notesSlide" Target="/ppt/notesSlides/notesSlide7.xml" Id="R4c8a40a6bbc744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418ff3032a4e40" /><Relationship Type="http://schemas.openxmlformats.org/officeDocument/2006/relationships/hyperlink" Target="https://lipsyncx.com/" TargetMode="External" Id="R883445b7804a4745" /><Relationship Type="http://schemas.openxmlformats.org/officeDocument/2006/relationships/hyperlink" Target="https://lipsyncx.com/" TargetMode="External" Id="R917bd586102f47f0" /><Relationship Type="http://schemas.openxmlformats.org/officeDocument/2006/relationships/notesSlide" Target="/ppt/notesSlides/notesSlide8.xml" Id="R24614bfed4eb4a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61D01BF-E11E-405B-A4E0-D56D7291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2c64b49bebb4795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19FC985-9DA2-45F7-A703-ACD3D1EFB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E82D6DF1-ADEC-46E9-B2C2-CF5F7C11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E062D831-1A4B-4D82-80A6-BB1A2E482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An AI lip-sync fan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video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28077012-98DF-4650-88D2-56DCE1CF1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short football message using the 2026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World Cup example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BECDE9-2E3B-4E2D-8A8D-068A1AC1A3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fdfbcfe554aa1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658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631FEB4-C50B-446A-8B16-9F576FCB4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One fan message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C9C6C49-CA08-4D93-A7C6-C4A3F431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23b676b21d34a8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F4B9783-9719-43FA-A953-997662B55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E793636A-72F6-4CCD-9668-7BF34F27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Purpose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59FB985-4645-4BFC-97F7-ADF8AF80C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an invite, prediction, team shoutout or post-match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reaction.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FEE02995-A317-4A00-8FC9-64D0DDAF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Audience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7AEA6DBD-6CDA-4215-B467-5E4A28083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Name the specific community or viewer group.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1767224-E7C9-4A2B-88E7-828BC067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Length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27D9589C-03E4-4692-9F44-9DCEDFB94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article suggests about 10–25 seconds for a focused social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clip.</a:t>
            </a:r>
          </a:p>
        </p:txBody>
      </p:sp>
    </p:spTree>
    <p:extLst>
      <p:ext uri="{BB962C8B-B14F-4D97-AF65-F5344CB8AC3E}">
        <p14:creationId xmlns:p14="http://schemas.microsoft.com/office/powerpoint/2010/main" val="2741418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6D8A018-8CBA-492D-8989-CF0196830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source materials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80E38581-D98D-4F58-B9D3-FD25EDEB9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fde078d1ad1431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8C70596-F3C8-426A-8800-5EE642B57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6C6B5BFC-5D4B-43ED-B360-5A74D601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Image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F16E8886-110C-4AF7-846A-99FF3E18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clear authorized portrait, mascot or fan avatar.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E98C27E5-DB72-44BA-A6ED-DBEC6A32D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Script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28B4518-FDB1-4C93-A649-9C695659B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Write natural spoken sentences and read them aloud.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D363A16-ADA7-412C-8EF4-8B683BF00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Facts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A3F9B4D4-77D4-406B-9248-84EEE6D7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Verify any venue, kickoff time or offer for the event you are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covering.</a:t>
            </a:r>
          </a:p>
        </p:txBody>
      </p:sp>
    </p:spTree>
    <p:extLst>
      <p:ext uri="{BB962C8B-B14F-4D97-AF65-F5344CB8AC3E}">
        <p14:creationId xmlns:p14="http://schemas.microsoft.com/office/powerpoint/2010/main" val="1942612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BEBF4A1-B16B-4C9B-B261-B212B63C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fan-clip generation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FB46D55-272C-4DC3-90DD-0838B2B4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6bcafed63cf44b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92531F8-5623-4F5C-9057-34764D35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604E4199-633B-49BF-BC47-4BA40E93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Final words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2318700-3EEF-45DB-917A-CEC7C8D9B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Finish the script and pronunciation before synchronization.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FCEC67D9-646A-4B8E-9A58-4F5CF78F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Inputs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65EFFBCB-B05E-494D-A0BB-0C7B6F28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the appropriate image or video route and load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intended voice.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E80D7135-88EC-4DD8-8528-C4C1FC5DF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Pilot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2B738A19-608B-480E-BED8-78ECFAE2C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generation quote and test a short section.</a:t>
            </a:r>
          </a:p>
        </p:txBody>
      </p:sp>
    </p:spTree>
    <p:extLst>
      <p:ext uri="{BB962C8B-B14F-4D97-AF65-F5344CB8AC3E}">
        <p14:creationId xmlns:p14="http://schemas.microsoft.com/office/powerpoint/2010/main" val="7473798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61C80BB-CD9E-477D-A0F1-B1638640B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Four reusable script angles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2FD8E29-768C-499F-AE57-EBBDFA3C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6cb16c2a494490c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F7DA40F-D424-4E33-88D3-478B683CE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8B7D05-43D8-490C-88EC-A968D13E1D6E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Angle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Content to include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Watch-party invite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Venue, time and one invitation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Prediction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One opinion and a reason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After a win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specific moment worth celebrating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After a loss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supportive line suited to the result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7482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3C1C731-6891-44DB-BDDA-AEF50E1E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social-video review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949871F2-0C74-4805-94DE-F6139C8D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2e449498bde4d2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336C0AC-3D3C-4397-841A-149BEE36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FAF1DD09-F9CF-43AA-AF93-B7B7810F9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Face and voice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863B6670-0A58-44EC-9218-65DDE816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mouth timing, stable facial details and emotional fit.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F77A94F5-F464-469B-80F9-C52CD3613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Captions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A71A8E27-5D85-4E3C-A8B4-F44274714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text readable without covering the mouth.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F3F7419-AA39-4B47-9436-23B2AA57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Frame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53670967-4CED-4C32-AA5B-2E9C526D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Review the intended platform ratio and mobile layout.</a:t>
            </a:r>
          </a:p>
        </p:txBody>
      </p:sp>
    </p:spTree>
    <p:extLst>
      <p:ext uri="{BB962C8B-B14F-4D97-AF65-F5344CB8AC3E}">
        <p14:creationId xmlns:p14="http://schemas.microsoft.com/office/powerpoint/2010/main" val="13468762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FC7819B-1A7F-4AFD-BFB2-9B4CE212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publishing context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7F6FE65-9AAF-4227-BBC6-4F84C871C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daccc6f394c40b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C850095-5781-4D89-B3AA-943B2ACD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5FF5D509-1FA3-4D81-BDF0-F0B8839DF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Timeliness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875F77CC-F453-4316-A966-006B9A66C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Match the message to the current event rather than reusing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expired schedule details.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FFA09D33-3E63-4DD8-AD40-59D3B1C9A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Branding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4FF5074F-5892-4C0A-8FFE-8A391AEC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only authorized logos, likenesses and voices. Avoid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implying an official affiliation.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53512919-4DF2-444B-9A5A-80E0F8EB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Source example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53BBFA39-DB81-4401-8B74-CC9197B0B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original article’s 2026 World Cup context is historical. Adapt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workflow for your next match.</a:t>
            </a:r>
          </a:p>
        </p:txBody>
      </p:sp>
    </p:spTree>
    <p:extLst>
      <p:ext uri="{BB962C8B-B14F-4D97-AF65-F5344CB8AC3E}">
        <p14:creationId xmlns:p14="http://schemas.microsoft.com/office/powerpoint/2010/main" val="3263600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DD82DC9-BD30-4F07-A7FA-17639BD1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3992C57-BAF7-4EE2-86FC-7EEF64AFD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83445b7804a4745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885F1EB-0CC7-4272-8864-41A636A3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BA0E859A-8CC2-44B1-830A-FB76681A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7C6CEE97-CE07-4C12-9D66-DFC051B21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17bd586102f47f0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1FF97E89-565B-408E-85BD-6C00D8150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CE5730DD-093C-4408-B196-4E28B4A2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458864CE-6D82-41B2-B3DF-6055C2A71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https://lipsyncx.com/blog/world-cup-fan-video-maker-ai-lip-sync</a:t>
            </a:r>
          </a:p>
        </p:txBody>
      </p:sp>
    </p:spTree>
    <p:extLst>
      <p:ext uri="{BB962C8B-B14F-4D97-AF65-F5344CB8AC3E}">
        <p14:creationId xmlns:p14="http://schemas.microsoft.com/office/powerpoint/2010/main" val="10795933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2026-10-24T06:48:30.0220000Z</dcterms:created>
  <dcterms:modified xsi:type="dcterms:W3CDTF">2026-10-24T06:48:30.0220000Z</dcterms:modified>
</coreProperties>
</file>