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1a5067529224ea4" /><Relationship Type="http://schemas.openxmlformats.org/officeDocument/2006/relationships/extended-properties" Target="/docProps/app.xml" Id="R606325afc5f54674" /><Relationship Type="http://schemas.openxmlformats.org/officeDocument/2006/relationships/officeDocument" Target="/ppt/presentation.xml" Id="Rc4660bb688274f3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759b5b2c8564b98"/>
  </p:sldMasterIdLst>
  <p:notesMasterIdLst>
    <p:notesMasterId xmlns:r="http://schemas.openxmlformats.org/officeDocument/2006/relationships" r:id="R699c3ee5a6614876"/>
  </p:notesMasterIdLst>
  <p:sldIdLst>
    <p:sldId xmlns:r="http://schemas.openxmlformats.org/officeDocument/2006/relationships" id="256" r:id="Rf6ed5097a2224b44"/>
    <p:sldId xmlns:r="http://schemas.openxmlformats.org/officeDocument/2006/relationships" id="257" r:id="R74bb286776324be0"/>
    <p:sldId xmlns:r="http://schemas.openxmlformats.org/officeDocument/2006/relationships" id="258" r:id="R2415f4ac35f14ecf"/>
    <p:sldId xmlns:r="http://schemas.openxmlformats.org/officeDocument/2006/relationships" id="259" r:id="Rf19d1f29db894d4a"/>
    <p:sldId xmlns:r="http://schemas.openxmlformats.org/officeDocument/2006/relationships" id="260" r:id="Rc0d0fd7645bd4e6e"/>
    <p:sldId xmlns:r="http://schemas.openxmlformats.org/officeDocument/2006/relationships" id="261" r:id="R9a9ff623dfcf4fdf"/>
    <p:sldId xmlns:r="http://schemas.openxmlformats.org/officeDocument/2006/relationships" id="262" r:id="R2cf96299bc704ca9"/>
    <p:sldId xmlns:r="http://schemas.openxmlformats.org/officeDocument/2006/relationships" id="263" r:id="R5f50dd3db26c48e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db02739829b4ac8" /><Relationship Type="http://schemas.openxmlformats.org/officeDocument/2006/relationships/slideMaster" Target="/ppt/slideMasters/slideMaster1.xml" Id="R7759b5b2c8564b98" /><Relationship Type="http://schemas.openxmlformats.org/officeDocument/2006/relationships/notesMaster" Target="/ppt/notesMasters/notesMaster1.xml" Id="R699c3ee5a6614876" /><Relationship Type="http://schemas.openxmlformats.org/officeDocument/2006/relationships/presProps" Target="/ppt/presProps.xml" Id="Rcf67f6ee74b44e37" /><Relationship Type="http://schemas.openxmlformats.org/officeDocument/2006/relationships/tableStyles" Target="/ppt/tableStyles.xml" Id="R844138b2f6af4482" /><Relationship Type="http://schemas.openxmlformats.org/officeDocument/2006/relationships/slide" Target="/ppt/slides/slide1.xml" Id="Rf6ed5097a2224b44" /><Relationship Type="http://schemas.openxmlformats.org/officeDocument/2006/relationships/slide" Target="/ppt/slides/slide2.xml" Id="R74bb286776324be0" /><Relationship Type="http://schemas.openxmlformats.org/officeDocument/2006/relationships/slide" Target="/ppt/slides/slide3.xml" Id="R2415f4ac35f14ecf" /><Relationship Type="http://schemas.openxmlformats.org/officeDocument/2006/relationships/slide" Target="/ppt/slides/slide4.xml" Id="Rf19d1f29db894d4a" /><Relationship Type="http://schemas.openxmlformats.org/officeDocument/2006/relationships/slide" Target="/ppt/slides/slide5.xml" Id="Rc0d0fd7645bd4e6e" /><Relationship Type="http://schemas.openxmlformats.org/officeDocument/2006/relationships/slide" Target="/ppt/slides/slide6.xml" Id="R9a9ff623dfcf4fdf" /><Relationship Type="http://schemas.openxmlformats.org/officeDocument/2006/relationships/slide" Target="/ppt/slides/slide7.xml" Id="R2cf96299bc704ca9" /><Relationship Type="http://schemas.openxmlformats.org/officeDocument/2006/relationships/slide" Target="/ppt/slides/slide8.xml" Id="R5f50dd3db26c48e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66deabed45b424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57546c1b6f24845" /><Relationship Type="http://schemas.openxmlformats.org/officeDocument/2006/relationships/notesMaster" Target="/ppt/notesMasters/notesMaster1.xml" Id="R62242fc5880e4dd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78d924941040cb" /><Relationship Type="http://schemas.openxmlformats.org/officeDocument/2006/relationships/notesMaster" Target="/ppt/notesMasters/notesMaster1.xml" Id="R829ea8309dd244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6e3e9e8ae024816" /><Relationship Type="http://schemas.openxmlformats.org/officeDocument/2006/relationships/notesMaster" Target="/ppt/notesMasters/notesMaster1.xml" Id="R672c71df15fe41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10efb80f5e9439d" /><Relationship Type="http://schemas.openxmlformats.org/officeDocument/2006/relationships/notesMaster" Target="/ppt/notesMasters/notesMaster1.xml" Id="Rb26698bb75a3410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cdf723420ac4bbc" /><Relationship Type="http://schemas.openxmlformats.org/officeDocument/2006/relationships/notesMaster" Target="/ppt/notesMasters/notesMaster1.xml" Id="Rfc5b5f8da2c74c2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bf662f4c73a44c7" /><Relationship Type="http://schemas.openxmlformats.org/officeDocument/2006/relationships/notesMaster" Target="/ppt/notesMasters/notesMaster1.xml" Id="Rd6952878b6e849a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db3d641b35f4e57" /><Relationship Type="http://schemas.openxmlformats.org/officeDocument/2006/relationships/notesMaster" Target="/ppt/notesMasters/notesMaster1.xml" Id="R271f4c1a39124c7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652b3c2cf054645" /><Relationship Type="http://schemas.openxmlformats.org/officeDocument/2006/relationships/notesMaster" Target="/ppt/notesMasters/notesMaster1.xml" Id="R8bb50f3c21e34c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https://lipsyncx.com/blog/world-cup-video-greeting-ideas</a:t>
            </a:r>
          </a:p>
          <a:p xmlns:a="http://schemas.openxmlformats.org/drawingml/2006/main">
            <a:r>
              <a:t>Original title: World Cup Video Greeting Ideas for Fans, Teams, and Watch Parties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2026-06-17T03:23:06.369Z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https://file.lipsyncx.com/avatars/landscape/reporter-01.jpg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  <a:p xmlns:a="http://schemas.openxmlformats.org/drawingml/2006/main">
            <a:r>
              <a:t>Cover artwork: /blog-assets/world-cup-video-greeting-ideas/cover.webp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https://lipsyncx.com/blog/world-cup-video-greeting-ideas</a:t>
            </a:r>
          </a:p>
          <a:p xmlns:a="http://schemas.openxmlformats.org/drawingml/2006/main">
            <a:r>
              <a:t>Original title: World Cup Video Greeting Ideas for Fans, Teams, and Watch Parties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2026-06-17T03:23:06.369Z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https://file.lipsyncx.com/avatars/landscape/reporter-01.jpg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https://lipsyncx.com/blog/world-cup-video-greeting-ideas</a:t>
            </a:r>
          </a:p>
          <a:p xmlns:a="http://schemas.openxmlformats.org/drawingml/2006/main">
            <a:r>
              <a:t>Original title: World Cup Video Greeting Ideas for Fans, Teams, and Watch Parties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2026-06-17T03:23:06.369Z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https://file.lipsyncx.com/avatars/landscape/reporter-01.jpg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https://lipsyncx.com/blog/world-cup-video-greeting-ideas</a:t>
            </a:r>
          </a:p>
          <a:p xmlns:a="http://schemas.openxmlformats.org/drawingml/2006/main">
            <a:r>
              <a:t>Original title: World Cup Video Greeting Ideas for Fans, Teams, and Watch Parties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2026-06-17T03:23:06.369Z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https://file.lipsyncx.com/avatars/landscape/reporter-01.jpg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https://lipsyncx.com/blog/world-cup-video-greeting-ideas</a:t>
            </a:r>
          </a:p>
          <a:p xmlns:a="http://schemas.openxmlformats.org/drawingml/2006/main">
            <a:r>
              <a:t>Original title: World Cup Video Greeting Ideas for Fans, Teams, and Watch Parties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2026-06-17T03:23:06.369Z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https://file.lipsyncx.com/avatars/landscape/reporter-01.jpg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https://lipsyncx.com/blog/world-cup-video-greeting-ideas</a:t>
            </a:r>
          </a:p>
          <a:p xmlns:a="http://schemas.openxmlformats.org/drawingml/2006/main">
            <a:r>
              <a:t>Original title: World Cup Video Greeting Ideas for Fans, Teams, and Watch Parties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2026-06-17T03:23:06.369Z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https://file.lipsyncx.com/avatars/landscape/reporter-01.jpg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https://lipsyncx.com/blog/world-cup-video-greeting-ideas</a:t>
            </a:r>
          </a:p>
          <a:p xmlns:a="http://schemas.openxmlformats.org/drawingml/2006/main">
            <a:r>
              <a:t>Original title: World Cup Video Greeting Ideas for Fans, Teams, and Watch Parties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2026-06-17T03:23:06.369Z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https://file.lipsyncx.com/avatars/landscape/reporter-01.jpg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tutorial: https://lipsyncx.com/blog/world-cup-video-greeting-ideas</a:t>
            </a:r>
          </a:p>
          <a:p xmlns:a="http://schemas.openxmlformats.org/drawingml/2006/main">
            <a:r>
              <a:t>Original title: World Cup Video Greeting Ideas for Fans, Teams, and Watch Parties</a:t>
            </a:r>
          </a:p>
          <a:p xmlns:a="http://schemas.openxmlformats.org/drawingml/2006/main">
            <a:r>
              <a:t>Author: LipSyncX Team</a:t>
            </a:r>
          </a:p>
          <a:p xmlns:a="http://schemas.openxmlformats.org/drawingml/2006/main">
            <a:r>
              <a:t>Source published: 2026-06-17T03:23:06.369Z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Reference links from the tutorial:</a:t>
            </a:r>
          </a:p>
          <a:p xmlns:a="http://schemas.openxmlformats.org/drawingml/2006/main">
            <a:r>
              <a:t>https://file.lipsyncx.com/avatars/landscape/reporter-01.jpg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Pricing, provider features and example settings retain the source article's dated context. Consult current provider documentation and the displayed generation quote for a new job.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4b54763c7984ab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ff1a9a2a154c6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a0f31d347f049c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e8610b8f3864d2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0c7a060afb74b5e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f2c626b92e741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6534C78-FF6A-4C2C-997C-5F2C528874D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8C60650F-3E5B-49A1-841E-40E267B9B28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0100DF8-C056-4AD0-90DC-4E6DF6602AF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E700DDC-B241-4094-B2AF-8DE926E3E9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7368B56-9193-4AE8-A8E6-D3C6FDF8647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E78E9BF-4A9E-4189-9BDA-74B531C4DF4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443DC2A-175E-4CB8-A29D-028F53E4E83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8D84607B-85E6-46D8-B0E4-F5E09BEFC07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73F63E-442B-4A04-958D-1A7AB21406A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93EEF96-CEA5-48AC-9FBA-944273DE95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016a89f6241452d" /><Relationship Type="http://schemas.openxmlformats.org/officeDocument/2006/relationships/slideLayout" Target="/ppt/slideLayouts/slideLayout1.xml" Id="R0f7217fe7a084011" /><Relationship Type="http://schemas.openxmlformats.org/officeDocument/2006/relationships/slideLayout" Target="/ppt/slideLayouts/slideLayout2.xml" Id="R017af0b8da444eea" /><Relationship Type="http://schemas.openxmlformats.org/officeDocument/2006/relationships/slideLayout" Target="/ppt/slideLayouts/slideLayout3.xml" Id="Rc2a867af5d2f472a" /><Relationship Type="http://schemas.openxmlformats.org/officeDocument/2006/relationships/slideLayout" Target="/ppt/slideLayouts/slideLayout4.xml" Id="R0418ab7fbac34a45" /><Relationship Type="http://schemas.openxmlformats.org/officeDocument/2006/relationships/slideLayout" Target="/ppt/slideLayouts/slideLayout5.xml" Id="R30c279e9a58b4d25" /><Relationship Type="http://schemas.openxmlformats.org/officeDocument/2006/relationships/slideLayout" Target="/ppt/slideLayouts/slideLayout6.xml" Id="R0e3ba6e6d3b0433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7217fe7a084011"/>
    <p:sldLayoutId xmlns:r="http://schemas.openxmlformats.org/officeDocument/2006/relationships" id="2147483650" r:id="R017af0b8da444eea"/>
    <p:sldLayoutId xmlns:r="http://schemas.openxmlformats.org/officeDocument/2006/relationships" id="2147483651" r:id="Rc2a867af5d2f472a"/>
    <p:sldLayoutId xmlns:r="http://schemas.openxmlformats.org/officeDocument/2006/relationships" id="2147483652" r:id="R0418ab7fbac34a45"/>
    <p:sldLayoutId xmlns:r="http://schemas.openxmlformats.org/officeDocument/2006/relationships" id="2147483653" r:id="R30c279e9a58b4d25"/>
    <p:sldLayoutId xmlns:r="http://schemas.openxmlformats.org/officeDocument/2006/relationships" id="2147483654" r:id="R0e3ba6e6d3b0433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6bcf5bded8541de" /><Relationship Type="http://schemas.openxmlformats.org/officeDocument/2006/relationships/hyperlink" Target="https://lipsyncx.com/" TargetMode="External" Id="R26c895ffcdc74c1d" /><Relationship Type="http://schemas.openxmlformats.org/officeDocument/2006/relationships/image" Target="/ppt/media/image.png" Id="Rddde5d71079b4e86" /><Relationship Type="http://schemas.openxmlformats.org/officeDocument/2006/relationships/notesSlide" Target="/ppt/notesSlides/notesSlide1.xml" Id="R2922c31404594f9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a1fbd5697640a3" /><Relationship Type="http://schemas.openxmlformats.org/officeDocument/2006/relationships/hyperlink" Target="https://lipsyncx.com/" TargetMode="External" Id="Rb76b93b924934bfe" /><Relationship Type="http://schemas.openxmlformats.org/officeDocument/2006/relationships/notesSlide" Target="/ppt/notesSlides/notesSlide2.xml" Id="Rdec2eef64f29467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dd1995e92fa43ee" /><Relationship Type="http://schemas.openxmlformats.org/officeDocument/2006/relationships/hyperlink" Target="https://lipsyncx.com/" TargetMode="External" Id="R9ae1fd7fb1c147d1" /><Relationship Type="http://schemas.openxmlformats.org/officeDocument/2006/relationships/notesSlide" Target="/ppt/notesSlides/notesSlide3.xml" Id="Rc060571de4ee44d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e605f23adb9471a" /><Relationship Type="http://schemas.openxmlformats.org/officeDocument/2006/relationships/hyperlink" Target="https://lipsyncx.com/" TargetMode="External" Id="R5b1687e9b1374f11" /><Relationship Type="http://schemas.openxmlformats.org/officeDocument/2006/relationships/notesSlide" Target="/ppt/notesSlides/notesSlide4.xml" Id="R400ad1b6e2694d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880b6663924fe2" /><Relationship Type="http://schemas.openxmlformats.org/officeDocument/2006/relationships/hyperlink" Target="https://lipsyncx.com/" TargetMode="External" Id="R66ddd150f5fe419b" /><Relationship Type="http://schemas.openxmlformats.org/officeDocument/2006/relationships/notesSlide" Target="/ppt/notesSlides/notesSlide5.xml" Id="R91290e987b204d3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ac5a9b1e4f34ccc" /><Relationship Type="http://schemas.openxmlformats.org/officeDocument/2006/relationships/hyperlink" Target="https://lipsyncx.com/" TargetMode="External" Id="Rba344b8bfc2848f4" /><Relationship Type="http://schemas.openxmlformats.org/officeDocument/2006/relationships/notesSlide" Target="/ppt/notesSlides/notesSlide6.xml" Id="R68df7ab72d7f40c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548466a4f14ed0" /><Relationship Type="http://schemas.openxmlformats.org/officeDocument/2006/relationships/hyperlink" Target="https://lipsyncx.com/" TargetMode="External" Id="R2a9868c7b8e04f06" /><Relationship Type="http://schemas.openxmlformats.org/officeDocument/2006/relationships/notesSlide" Target="/ppt/notesSlides/notesSlide7.xml" Id="Ra193f6f5f847420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f8c44ab30d4ddc" /><Relationship Type="http://schemas.openxmlformats.org/officeDocument/2006/relationships/hyperlink" Target="https://lipsyncx.com/" TargetMode="External" Id="R98ddeeed5a3f441b" /><Relationship Type="http://schemas.openxmlformats.org/officeDocument/2006/relationships/hyperlink" Target="https://lipsyncx.com/" TargetMode="External" Id="R8ed7b1eeffaf4772" /><Relationship Type="http://schemas.openxmlformats.org/officeDocument/2006/relationships/notesSlide" Target="/ppt/notesSlides/notesSlide8.xml" Id="R345d7be536d8435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C171FBE2-769F-4F3A-840C-96153974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6c895ffcdc74c1d"/>
              </a:rPr>
              <a:t>lipsync ai</a:t>
            </a:r>
          </a:p>
        </p:txBody>
      </p:sp>
      <p:sp>
        <p:nvSpPr>
          <p:cNvPr id="2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BDFF084-804B-49B2-804D-4C486D58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01 / 08</a:t>
            </a:r>
          </a:p>
        </p:txBody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5E42FD8A-ACFC-4802-AB5E-81916867A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3810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4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4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LipSyncX</a:t>
            </a:r>
          </a:p>
        </p:txBody>
      </p:sp>
      <p:sp>
        <p:nvSpPr>
          <p:cNvPr id="4" name="deck-title">
            <a:extLst xmlns:a="http://schemas.openxmlformats.org/drawingml/2006/main">
              <a:ext uri="{FF2B5EF4-FFF2-40B4-BE49-F238E27FC236}">
                <a16:creationId xmlns:a16="http://schemas.microsoft.com/office/drawing/2014/main" id="{8029B009-31BB-42D7-A6C5-271B1EF34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76400"/>
            <a:ext cx="5410200" cy="2714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Football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video-greeting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435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ideas</a:t>
            </a:r>
          </a:p>
        </p:txBody>
      </p:sp>
      <p:sp>
        <p:nvSpPr>
          <p:cNvPr id="5" name="subtitle">
            <a:extLst xmlns:a="http://schemas.openxmlformats.org/drawingml/2006/main">
              <a:ext uri="{FF2B5EF4-FFF2-40B4-BE49-F238E27FC236}">
                <a16:creationId xmlns:a16="http://schemas.microsoft.com/office/drawing/2014/main" id="{C4F3E090-8835-4E6F-BFFB-34D482C9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86300"/>
            <a:ext cx="51435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The message framework from the 2026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World Cup guide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4DBCF37-DD92-424B-88F5-6894BBFB927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dde5d71079b4e86"/>
          <a:stretch xmlns:a="http://schemas.openxmlformats.org/drawingml/2006/main"/>
        </p:blipFill>
        <p:spPr>
          <a:xfrm xmlns:a="http://schemas.openxmlformats.org/drawingml/2006/main">
            <a:off x="6477000" y="2154120"/>
            <a:ext cx="5105400" cy="2873611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585158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772F836-CDB6-45C3-9079-041FA8400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four-part greeting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7BBD5F57-A5D0-4291-AE4F-AEEDF8719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76b93b924934bfe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79551F0-24AD-4C60-AA07-54F650DEB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02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42DA0350-A631-4DED-8EF5-CE989412F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Moment and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audience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D3848389-CF89-4852-839A-C05367C34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Name the match occasion and who you are addressing.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F7ED5DB5-D12C-4BD0-A3A8-D67504B2A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Specific detail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066FD1EB-3186-4904-937A-4AAAA3C99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Add a real feeling, memory or useful event detail.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FC6D2D34-3060-4B8A-85B7-AA192807C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Ending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BFD0C7FC-3A06-48CB-BA86-AE59D6E55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Close with a clear invitation, cheer or next action.</a:t>
            </a:r>
          </a:p>
        </p:txBody>
      </p:sp>
    </p:spTree>
    <p:extLst>
      <p:ext uri="{BB962C8B-B14F-4D97-AF65-F5344CB8AC3E}">
        <p14:creationId xmlns:p14="http://schemas.microsoft.com/office/powerpoint/2010/main" val="33629236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2B63D5D-CD65-4BA1-AD59-A01DE4952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Ideas before kickoff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FF2B9C57-8FAA-4D57-8D39-2BB5370D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ae1fd7fb1c147d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1C59C6D-4374-4261-82CF-F853BD3B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03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7FCDA-C27B-4760-8A32-CAF4FD7AB4FD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Idea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Useful audience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Match-day hype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Fan pages and group chats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Watch-party invite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Friends, offices or local venues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Team shoutout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Clubs and community teams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Good-luck message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Supporters who want a warmer tone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Family fan greeting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Relatives and close friends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175126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AED72A20-47FF-4311-91C7-5B247088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Ideas during and after a match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FAAAAAB-7E3B-403E-885D-F6A127884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5b1687e9b1374f11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BE25C021-7F45-4531-A029-398CC7699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04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FD997D-497E-4B4B-87FD-18CB11670661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Idea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Moment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Funny prediction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Before a result is known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Halftime message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short live check-in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Post-win celebration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After a confirmed win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Loyal-fan message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After a difficult result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City-pride greeting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relevant local football occasion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318728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4106CD4-AC30-4FEA-996B-5CF1B46A2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Ideas for recurring channels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51E4ABD-5488-4567-BBC2-DEA6ECFBB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66ddd150f5fe419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161AE2FD-A200-4E5F-A03F-8C129C399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05 / 08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7B3354-A540-4FA0-B802-53B51712DDCB}"/>
              </a:ext>
            </a:extLst>
          </p:cNvPr>
          <p:cNvGraphicFramePr/>
          <p:nvPr/>
        </p:nvGraphicFramePr>
        <p:xfrm>
          <a:off xmlns:a="http://schemas.openxmlformats.org/drawingml/2006/main" x="609600" y="1714500"/>
          <a:ext xmlns:a="http://schemas.openxmlformats.org/drawingml/2006/main" cx="10972800" cy="4000500"/>
        </p:xfrm>
        <a:graphic xmlns:a="http://schemas.openxmlformats.org/drawingml/2006/main">
          <a:graphicData uri="http://schemas.openxmlformats.org/drawingml/2006/table">
            <a:tbl>
              <a:tblPr firstRow="1" bandRow="0"/>
              <a:tblGrid>
                <a:gridCol w="3291840"/>
                <a:gridCol w="7680960"/>
              </a:tblGrid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Idea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1">
                          <a:solidFill>
                            <a:srgbClr val="FFD400"/>
                          </a:solidFill>
                          <a:latin typeface="Arial"/>
                          <a:ea typeface="Arial"/>
                          <a:cs typeface="Arial"/>
                        </a:rPr>
                        <a:t>Use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T w="9525">
                      <a:solidFill>
                        <a:srgbClr val="333333"/>
                      </a:solidFill>
                      <a:prstDash val="solid"/>
                    </a:lnT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1A1A1A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Creator intro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Open analysis or reaction content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Multilingual hello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Welcome viewers across languages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Customer greeting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business-safe local message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Group-chat reminder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Confirm the real time and plan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666750"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Final countdown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333333"/>
                      </a:solidFill>
                      <a:prstDash val="solid"/>
                    </a:lnL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 wrap="none" lIns="133350" tIns="95250" rIns="133350" bIns="95250">
                      <a:noAutofit/>
                    </a:bodyPr>
                    <a:lstStyle/>
                    <a:p>
                      <a:r>
                        <a:rPr sz="1875" b="0">
                          <a:solidFill>
                            <a:srgbClr val="F5F4EF"/>
                          </a:solidFill>
                          <a:latin typeface="Arial"/>
                          <a:ea typeface="Arial"/>
                          <a:cs typeface="Arial"/>
                        </a:rPr>
                        <a:t>A relevant knockout match or final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333333"/>
                      </a:solidFill>
                      <a:prstDash val="solid"/>
                    </a:lnR>
                    <a:lnB w="9525">
                      <a:solidFill>
                        <a:srgbClr val="333333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022121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6816758-6DF8-4FB2-BE89-16C767B54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right speaker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E77A18C2-E24A-4C6B-8B2C-18FD794B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ba344b8bfc2848f4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C689654F-21B3-4D1A-B007-AD94C1476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06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B5FDF760-80A5-4584-A653-F37611438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Personal photo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A59C8308-B878-43B7-9A9C-BC838B85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 suitable choice for family messages or an organizer’s own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invite.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C6FBBF95-320A-49E9-90E1-46FC8F31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Host or neutral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presenter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B18ED73B-5407-4F50-9C6D-436E98F7A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Useful for a fan page or a business announcement.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41A120EA-303B-46CE-877F-9FDC41E86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Mascot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593EAC27-0C98-491D-9D76-046A3B04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Fits a playful message when the character and branding are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authorized.</a:t>
            </a:r>
          </a:p>
        </p:txBody>
      </p:sp>
    </p:spTree>
    <p:extLst>
      <p:ext uri="{BB962C8B-B14F-4D97-AF65-F5344CB8AC3E}">
        <p14:creationId xmlns:p14="http://schemas.microsoft.com/office/powerpoint/2010/main" val="7561081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3724DE7-A60E-42EB-9F56-E141801B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The short production pass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65732126-D950-452D-BB10-0693E4DD1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2a9868c7b8e04f06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5C285FBA-1BF6-42AF-93A9-FBF461062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07 / 08</a:t>
            </a:r>
          </a:p>
        </p:txBody>
      </p:sp>
      <p:sp>
        <p:nvSpPr>
          <p:cNvPr id="4" name="label-0">
            <a:extLst xmlns:a="http://schemas.openxmlformats.org/drawingml/2006/main">
              <a:ext uri="{FF2B5EF4-FFF2-40B4-BE49-F238E27FC236}">
                <a16:creationId xmlns:a16="http://schemas.microsoft.com/office/drawing/2014/main" id="{83864403-815E-4DAA-9105-3787AD86B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Script</a:t>
            </a:r>
          </a:p>
        </p:txBody>
      </p:sp>
      <p:sp>
        <p:nvSpPr>
          <p:cNvPr id="5" name="body-0">
            <a:extLst xmlns:a="http://schemas.openxmlformats.org/drawingml/2006/main">
              <a:ext uri="{FF2B5EF4-FFF2-40B4-BE49-F238E27FC236}">
                <a16:creationId xmlns:a16="http://schemas.microsoft.com/office/drawing/2014/main" id="{E012D300-1896-4E85-AC57-DC57ADFB3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18478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Replace placeholders and trim the message to a clear spoken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greeting.</a:t>
            </a:r>
          </a:p>
        </p:txBody>
      </p:sp>
      <p:sp>
        <p:nvSpPr>
          <p:cNvPr id="6" name="label-1">
            <a:extLst xmlns:a="http://schemas.openxmlformats.org/drawingml/2006/main">
              <a:ext uri="{FF2B5EF4-FFF2-40B4-BE49-F238E27FC236}">
                <a16:creationId xmlns:a16="http://schemas.microsoft.com/office/drawing/2014/main" id="{87167D07-E89D-481B-AFA3-0C4BF1F0B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Generation</a:t>
            </a:r>
          </a:p>
        </p:txBody>
      </p:sp>
      <p:sp>
        <p:nvSpPr>
          <p:cNvPr id="7" name="body-1">
            <a:extLst xmlns:a="http://schemas.openxmlformats.org/drawingml/2006/main">
              <a:ext uri="{FF2B5EF4-FFF2-40B4-BE49-F238E27FC236}">
                <a16:creationId xmlns:a16="http://schemas.microsoft.com/office/drawing/2014/main" id="{8A89C05F-C456-4A0C-8BE9-8A0D5A87B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32194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Load the face and approved voice, check the quote and make a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sample.</a:t>
            </a:r>
          </a:p>
        </p:txBody>
      </p:sp>
      <p:sp>
        <p:nvSpPr>
          <p:cNvPr id="8" name="label-2">
            <a:extLst xmlns:a="http://schemas.openxmlformats.org/drawingml/2006/main">
              <a:ext uri="{FF2B5EF4-FFF2-40B4-BE49-F238E27FC236}">
                <a16:creationId xmlns:a16="http://schemas.microsoft.com/office/drawing/2014/main" id="{848BD9C7-10CC-413A-9445-264081CE1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2476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Review</a:t>
            </a:r>
          </a:p>
        </p:txBody>
      </p:sp>
      <p:sp>
        <p:nvSpPr>
          <p:cNvPr id="9" name="body-2">
            <a:extLst xmlns:a="http://schemas.openxmlformats.org/drawingml/2006/main">
              <a:ext uri="{FF2B5EF4-FFF2-40B4-BE49-F238E27FC236}">
                <a16:creationId xmlns:a16="http://schemas.microsoft.com/office/drawing/2014/main" id="{82700726-FB67-4392-BB56-538196FDF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2800" y="4591050"/>
            <a:ext cx="82296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Check mouth timing, captions, actual event details and affiliation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2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claims before posting.</a:t>
            </a:r>
          </a:p>
        </p:txBody>
      </p:sp>
    </p:spTree>
    <p:extLst>
      <p:ext uri="{BB962C8B-B14F-4D97-AF65-F5344CB8AC3E}">
        <p14:creationId xmlns:p14="http://schemas.microsoft.com/office/powerpoint/2010/main" val="8115347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8B08448-6CD5-4E74-84FF-FAA3745A2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3300" b="1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F5F4EF"/>
                </a:solidFill>
                <a:latin typeface="Arial"/>
                <a:ea typeface="Arial"/>
                <a:cs typeface="Arial"/>
              </a:rPr>
              <a:t>Your first short test</a:t>
            </a:r>
          </a:p>
        </p:txBody>
      </p:sp>
      <p:sp>
        <p:nvSpPr>
          <p:cNvPr id="2" name="homepage-link">
            <a:extLst xmlns:a="http://schemas.openxmlformats.org/drawingml/2006/main">
              <a:ext uri="{FF2B5EF4-FFF2-40B4-BE49-F238E27FC236}">
                <a16:creationId xmlns:a16="http://schemas.microsoft.com/office/drawing/2014/main" id="{09A5D223-EA04-415F-9C8D-846250A89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1809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75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75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98ddeeed5a3f441b"/>
              </a:rPr>
              <a:t>lipsync ai</a:t>
            </a:r>
          </a:p>
        </p:txBody>
      </p:sp>
      <p:sp>
        <p:nvSpPr>
          <p:cNvPr id="3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394FE9A-7638-4096-B977-E3C207233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6343650"/>
            <a:ext cx="11049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 algn="r"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08 / 08</a:t>
            </a:r>
          </a:p>
        </p:txBody>
      </p:sp>
      <p:sp>
        <p:nvSpPr>
          <p:cNvPr id="4" name="next-step">
            <a:extLst xmlns:a="http://schemas.openxmlformats.org/drawingml/2006/main">
              <a:ext uri="{FF2B5EF4-FFF2-40B4-BE49-F238E27FC236}">
                <a16:creationId xmlns:a16="http://schemas.microsoft.com/office/drawing/2014/main" id="{F3D6B61D-0F06-4F67-B406-D87C3E97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572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defPPr>
            <a:lvl1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1pPr>
            <a:lvl2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2pPr>
            <a:lvl3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3pPr>
            <a:lvl4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4pPr>
            <a:lvl5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5pPr>
            <a:lvl6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6pPr>
            <a:lvl7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7pPr>
            <a:lvl8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8pPr>
            <a:lvl9pPr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Use one clear input and one approved recording. Check the quote,</a:t>
            </a:r>
          </a:p>
          <a:p xmlns:a="http://schemas.openxmlformats.org/drawingml/2006/main">
            <a:pPr>
              <a:lnSpc>
                <a:spcPct val="112000"/>
              </a:lnSpc>
              <a:buNone/>
              <a:defRPr sz="2700" b="0">
                <a:solidFill>
                  <a:srgbClr val="F5F4EF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5F4EF"/>
                </a:solidFill>
                <a:latin typeface="Arial"/>
                <a:ea typeface="Arial"/>
                <a:cs typeface="Arial"/>
              </a:rPr>
              <a:t>review a short result, then decide what to make next.</a:t>
            </a:r>
          </a:p>
        </p:txBody>
      </p:sp>
      <p:sp>
        <p:nvSpPr>
          <p:cNvPr id="5" name="main-homepage-link">
            <a:extLst xmlns:a="http://schemas.openxmlformats.org/drawingml/2006/main">
              <a:ext uri="{FF2B5EF4-FFF2-40B4-BE49-F238E27FC236}">
                <a16:creationId xmlns:a16="http://schemas.microsoft.com/office/drawing/2014/main" id="{F31ABBC1-AF61-4BA9-9861-975E7D490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52800"/>
            <a:ext cx="6667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4200" b="0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4200" b="0" u="sng">
                <a:solidFill>
                  <a:srgbClr val="FFD400"/>
                </a:solidFill>
                <a:latin typeface="Arial"/>
                <a:ea typeface="Arial"/>
                <a:cs typeface="Arial"/>
                <a:hlinkClick xmlns:r="http://schemas.openxmlformats.org/officeDocument/2006/relationships" r:id="R8ed7b1eeffaf4772"/>
              </a:rPr>
              <a:t>lipsync ai</a:t>
            </a:r>
          </a:p>
        </p:txBody>
      </p:sp>
      <p:sp>
        <p:nvSpPr>
          <p:cNvPr id="6" name="homepage-address">
            <a:extLst xmlns:a="http://schemas.openxmlformats.org/drawingml/2006/main">
              <a:ext uri="{FF2B5EF4-FFF2-40B4-BE49-F238E27FC236}">
                <a16:creationId xmlns:a16="http://schemas.microsoft.com/office/drawing/2014/main" id="{1AC98317-B9D5-4DC2-90AB-AE6F7C6F9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9525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2175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</a:t>
            </a:r>
          </a:p>
        </p:txBody>
      </p:sp>
      <p:sp>
        <p:nvSpPr>
          <p:cNvPr id="7" name="source-label">
            <a:extLst xmlns:a="http://schemas.openxmlformats.org/drawingml/2006/main">
              <a:ext uri="{FF2B5EF4-FFF2-40B4-BE49-F238E27FC236}">
                <a16:creationId xmlns:a16="http://schemas.microsoft.com/office/drawing/2014/main" id="{38738B75-74FB-407E-8BA8-77B27709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0972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defPPr>
            <a:lvl1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1pPr>
            <a:lvl2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2pPr>
            <a:lvl3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3pPr>
            <a:lvl4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4pPr>
            <a:lvl5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5pPr>
            <a:lvl6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6pPr>
            <a:lvl7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7pPr>
            <a:lvl8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8pPr>
            <a:lvl9pPr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800" b="1">
                <a:solidFill>
                  <a:srgbClr val="FFD40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D400"/>
                </a:solidFill>
                <a:latin typeface="Arial"/>
                <a:ea typeface="Arial"/>
                <a:cs typeface="Arial"/>
              </a:rPr>
              <a:t>Original blog tutorial</a:t>
            </a:r>
          </a:p>
        </p:txBody>
      </p:sp>
      <p:sp>
        <p:nvSpPr>
          <p:cNvPr id="8" name="source-address">
            <a:extLst xmlns:a="http://schemas.openxmlformats.org/drawingml/2006/main">
              <a:ext uri="{FF2B5EF4-FFF2-40B4-BE49-F238E27FC236}">
                <a16:creationId xmlns:a16="http://schemas.microsoft.com/office/drawing/2014/main" id="{8AB13CD7-D4F4-4561-B9E3-A029EE540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10200"/>
            <a:ext cx="109728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defPPr>
            <a:lvl1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lnSpc>
                <a:spcPct val="112000"/>
              </a:lnSpc>
              <a:buNone/>
              <a:defRPr sz="1650" b="0">
                <a:solidFill>
                  <a:srgbClr val="E3E0D7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E3E0D7"/>
                </a:solidFill>
                <a:latin typeface="Arial"/>
                <a:ea typeface="Arial"/>
                <a:cs typeface="Arial"/>
              </a:rPr>
              <a:t>https://lipsyncx.com/blog/world-cup-video-greeting-ideas</a:t>
            </a:r>
          </a:p>
        </p:txBody>
      </p:sp>
    </p:spTree>
    <p:extLst>
      <p:ext uri="{BB962C8B-B14F-4D97-AF65-F5344CB8AC3E}">
        <p14:creationId xmlns:p14="http://schemas.microsoft.com/office/powerpoint/2010/main" val="2182277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2026-10-24T06:48:30.3390000Z</dcterms:created>
  <dcterms:modified xsi:type="dcterms:W3CDTF">2026-10-24T06:48:30.3390000Z</dcterms:modified>
</coreProperties>
</file>